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5"/>
  </p:notesMasterIdLst>
  <p:sldIdLst>
    <p:sldId id="256" r:id="rId4"/>
    <p:sldId id="287" r:id="rId6"/>
    <p:sldId id="281" r:id="rId7"/>
    <p:sldId id="286" r:id="rId8"/>
    <p:sldId id="282" r:id="rId9"/>
    <p:sldId id="288" r:id="rId10"/>
    <p:sldId id="257" r:id="rId11"/>
    <p:sldId id="258" r:id="rId12"/>
    <p:sldId id="271" r:id="rId13"/>
    <p:sldId id="259" r:id="rId14"/>
    <p:sldId id="273" r:id="rId15"/>
    <p:sldId id="267" r:id="rId16"/>
    <p:sldId id="268" r:id="rId17"/>
    <p:sldId id="269" r:id="rId18"/>
    <p:sldId id="274" r:id="rId19"/>
    <p:sldId id="270" r:id="rId20"/>
    <p:sldId id="277" r:id="rId21"/>
    <p:sldId id="275" r:id="rId22"/>
    <p:sldId id="278" r:id="rId23"/>
    <p:sldId id="284" r:id="rId24"/>
  </p:sldIdLst>
  <p:sldSz cx="9144000" cy="6858000" type="screen4x3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FF3300"/>
    <a:srgbClr val="A9514D"/>
    <a:srgbClr val="D60093"/>
    <a:srgbClr val="CD2989"/>
    <a:srgbClr val="311ADC"/>
    <a:srgbClr val="6A8C85"/>
    <a:srgbClr val="FF6600"/>
    <a:srgbClr val="E98E0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0"/>
    <p:restoredTop sz="94681"/>
  </p:normalViewPr>
  <p:slideViewPr>
    <p:cSldViewPr snapToGrid="0" snapToObjects="1" showGuides="1">
      <p:cViewPr>
        <p:scale>
          <a:sx n="104" d="100"/>
          <a:sy n="104" d="100"/>
        </p:scale>
        <p:origin x="1880" y="272"/>
      </p:cViewPr>
      <p:guideLst>
        <p:guide orient="horz" pos="2201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1999" cy="71999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Rot="1" noChangeAspect="1"/>
          </p:cNvSpPr>
          <p:nvPr>
            <p:ph type="sldImg"/>
          </p:nvPr>
        </p:nvSpPr>
        <p:spPr>
          <a:xfrm>
            <a:off x="1050925" y="754063"/>
            <a:ext cx="4572000" cy="3294062"/>
          </a:xfrm>
          <a:prstGeom prst="rect">
            <a:avLst/>
          </a:prstGeom>
          <a:noFill/>
          <a:ln w="9525">
            <a:noFill/>
          </a:ln>
        </p:spPr>
      </p:sp>
      <p:sp>
        <p:nvSpPr>
          <p:cNvPr id="4099" name="Rectangle 3"/>
          <p:cNvSpPr>
            <a:spLocks noGrp="1"/>
          </p:cNvSpPr>
          <p:nvPr>
            <p:ph type="body" sz="quarter"/>
          </p:nvPr>
        </p:nvSpPr>
        <p:spPr>
          <a:xfrm>
            <a:off x="538163" y="4387850"/>
            <a:ext cx="5780087" cy="3952875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/>
          <a:lstStyle/>
          <a:p>
            <a:pPr lvl="0"/>
            <a:r>
              <a:rPr lang="zh-CN" altLang="en-US" dirty="0"/>
              <a:t>单击此处编辑母版文本样式
第二级
第三级
第四级
第五级</a:t>
            </a:r>
            <a:endParaRPr lang="zh-CN" altLang="en-US" dirty="0"/>
          </a:p>
        </p:txBody>
      </p:sp>
      <p:sp>
        <p:nvSpPr>
          <p:cNvPr id="4100" name="Rectangle 4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3388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buFont typeface="Arial" panose="020B0604020202020204" pitchFamily="34" charset="0"/>
              <a:buNone/>
              <a:defRPr sz="1200" smtClean="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01" name="Rectangle 5"/>
          <p:cNvSpPr>
            <a:spLocks noGrp="1" noChangeArrowheads="1"/>
          </p:cNvSpPr>
          <p:nvPr>
            <p:ph type="dt" idx="1"/>
          </p:nvPr>
        </p:nvSpPr>
        <p:spPr bwMode="auto">
          <a:xfrm>
            <a:off x="3883025" y="0"/>
            <a:ext cx="2974975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buFont typeface="Arial" panose="020B0604020202020204" pitchFamily="34" charset="0"/>
              <a:buNone/>
              <a:defRPr sz="1200" smtClean="0">
                <a:latin typeface="Arial" panose="020B0604020202020204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3388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buFont typeface="Arial" panose="020B0604020202020204" pitchFamily="34" charset="0"/>
              <a:buNone/>
              <a:defRPr sz="1200" smtClean="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3025" y="8686800"/>
            <a:ext cx="2974975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742950" indent="-28575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1143000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600200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2057400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1413" y="754063"/>
            <a:ext cx="4391025" cy="3294062"/>
          </a:xfrm>
        </p:spPr>
      </p:sp>
      <p:sp>
        <p:nvSpPr>
          <p:cNvPr id="6146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/>
          <a:lstStyle/>
          <a:p>
            <a:pPr lvl="0"/>
            <a:r>
              <a:rPr lang="zh-CN" altLang="en-US"/>
              <a:t>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</a:t>
            </a:r>
            <a:endParaRPr lang="en-US" altLang="zh-CN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1413" y="754063"/>
            <a:ext cx="4391025" cy="3294062"/>
          </a:xfrm>
        </p:spPr>
      </p:sp>
      <p:sp>
        <p:nvSpPr>
          <p:cNvPr id="27650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1413" y="754063"/>
            <a:ext cx="4391025" cy="3294062"/>
          </a:xfrm>
        </p:spPr>
      </p:sp>
      <p:sp>
        <p:nvSpPr>
          <p:cNvPr id="29698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1413" y="754063"/>
            <a:ext cx="4391025" cy="3294062"/>
          </a:xfrm>
        </p:spPr>
      </p:sp>
      <p:sp>
        <p:nvSpPr>
          <p:cNvPr id="31746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1413" y="754063"/>
            <a:ext cx="4391025" cy="3294062"/>
          </a:xfrm>
        </p:spPr>
      </p:sp>
      <p:sp>
        <p:nvSpPr>
          <p:cNvPr id="33794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1413" y="754063"/>
            <a:ext cx="4391025" cy="3294062"/>
          </a:xfrm>
        </p:spPr>
      </p:sp>
      <p:sp>
        <p:nvSpPr>
          <p:cNvPr id="3584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1413" y="754063"/>
            <a:ext cx="4391025" cy="3294062"/>
          </a:xfrm>
        </p:spPr>
      </p:sp>
      <p:sp>
        <p:nvSpPr>
          <p:cNvPr id="38914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1413" y="754063"/>
            <a:ext cx="4391025" cy="3294062"/>
          </a:xfrm>
        </p:spPr>
      </p:sp>
      <p:sp>
        <p:nvSpPr>
          <p:cNvPr id="4096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370013" y="1141413"/>
            <a:ext cx="4114800" cy="3086100"/>
          </a:xfrm>
          <a:ln>
            <a:solidFill>
              <a:srgbClr val="000000"/>
            </a:solidFill>
            <a:bevel/>
          </a:ln>
        </p:spPr>
      </p:sp>
      <p:sp>
        <p:nvSpPr>
          <p:cNvPr id="55299" name="备注占位符 2"/>
          <p:cNvSpPr>
            <a:spLocks noGrp="1"/>
          </p:cNvSpPr>
          <p:nvPr>
            <p:ph type="body"/>
          </p:nvPr>
        </p:nvSpPr>
        <p:spPr>
          <a:xfrm>
            <a:off x="684213" y="4398963"/>
            <a:ext cx="5486400" cy="3600450"/>
          </a:xfrm>
        </p:spPr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55300" name="灯片编号占位符 3"/>
          <p:cNvSpPr txBox="1">
            <a:spLocks noGrp="1"/>
          </p:cNvSpPr>
          <p:nvPr/>
        </p:nvSpPr>
        <p:spPr>
          <a:xfrm>
            <a:off x="3883025" y="8683625"/>
            <a:ext cx="2971800" cy="458788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indent="0" algn="r"/>
            <a:fld id="{9A0DB2DC-4C9A-4742-B13C-FB6460FD3503}" type="slidenum">
              <a:rPr lang="zh-CN" altLang="en-US" sz="1200" dirty="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 sz="1200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1413" y="754063"/>
            <a:ext cx="4391025" cy="3294062"/>
          </a:xfrm>
        </p:spPr>
      </p:sp>
      <p:sp>
        <p:nvSpPr>
          <p:cNvPr id="48130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7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1413" y="754063"/>
            <a:ext cx="4391025" cy="3294062"/>
          </a:xfrm>
        </p:spPr>
      </p:sp>
      <p:sp>
        <p:nvSpPr>
          <p:cNvPr id="50178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1413" y="754063"/>
            <a:ext cx="4391025" cy="3294062"/>
          </a:xfrm>
        </p:spPr>
      </p:sp>
      <p:sp>
        <p:nvSpPr>
          <p:cNvPr id="45058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1413" y="754063"/>
            <a:ext cx="4391025" cy="3294062"/>
          </a:xfrm>
        </p:spPr>
      </p:sp>
      <p:sp>
        <p:nvSpPr>
          <p:cNvPr id="14338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1413" y="754063"/>
            <a:ext cx="4391025" cy="3294062"/>
          </a:xfrm>
        </p:spPr>
      </p:sp>
      <p:sp>
        <p:nvSpPr>
          <p:cNvPr id="16386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1413" y="754063"/>
            <a:ext cx="4391025" cy="3294062"/>
          </a:xfrm>
        </p:spPr>
      </p:sp>
      <p:sp>
        <p:nvSpPr>
          <p:cNvPr id="18434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1413" y="754063"/>
            <a:ext cx="4391025" cy="3294062"/>
          </a:xfrm>
        </p:spPr>
      </p:sp>
      <p:sp>
        <p:nvSpPr>
          <p:cNvPr id="2048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1413" y="754063"/>
            <a:ext cx="4391025" cy="3294062"/>
          </a:xfrm>
        </p:spPr>
      </p:sp>
      <p:sp>
        <p:nvSpPr>
          <p:cNvPr id="22530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pPr fontAlgn="base"/>
            <a:r>
              <a:rPr lang="zh-CN" altLang="en-US" strike="noStrike" noProof="1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400" strike="noStrike" noProof="1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400" strike="noStrike" noProof="1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400" strike="noStrike" noProof="1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8" name="KSO_BT1"/>
          <p:cNvSpPr>
            <a:spLocks noGrp="1" noChangeArrowheads="1"/>
          </p:cNvSpPr>
          <p:nvPr>
            <p:ph type="ctrTitle"/>
          </p:nvPr>
        </p:nvSpPr>
        <p:spPr>
          <a:xfrm>
            <a:off x="1085850" y="4640263"/>
            <a:ext cx="7004050" cy="727075"/>
          </a:xfrm>
        </p:spPr>
        <p:txBody>
          <a:bodyPr/>
          <a:lstStyle>
            <a:lvl1pPr algn="ctr">
              <a:defRPr/>
            </a:lvl1pPr>
          </a:lstStyle>
          <a:p>
            <a:pPr fontAlgn="base"/>
            <a:r>
              <a:rPr lang="zh-CN" strike="noStrike" noProof="1"/>
              <a:t>单击此处编辑母版标题样式</a:t>
            </a:r>
            <a:endParaRPr lang="zh-CN" strike="noStrike" noProof="1"/>
          </a:p>
        </p:txBody>
      </p:sp>
      <p:sp>
        <p:nvSpPr>
          <p:cNvPr id="3079" name="KSO_BC1"/>
          <p:cNvSpPr>
            <a:spLocks noGrp="1" noChangeArrowheads="1"/>
          </p:cNvSpPr>
          <p:nvPr>
            <p:ph type="subTitle" idx="1"/>
          </p:nvPr>
        </p:nvSpPr>
        <p:spPr>
          <a:xfrm>
            <a:off x="1093788" y="5395913"/>
            <a:ext cx="7018337" cy="487362"/>
          </a:xfrm>
        </p:spPr>
        <p:txBody>
          <a:bodyPr/>
          <a:lstStyle>
            <a:lvl1pPr marL="0" indent="0" algn="ctr">
              <a:buFont typeface="Wingdings 2" panose="05020102010507070707" pitchFamily="18" charset="2"/>
              <a:buNone/>
              <a:defRPr sz="2000">
                <a:solidFill>
                  <a:srgbClr val="6C6F72"/>
                </a:solidFill>
              </a:defRPr>
            </a:lvl1pPr>
          </a:lstStyle>
          <a:p>
            <a:pPr fontAlgn="base"/>
            <a:r>
              <a:rPr lang="zh-CN" strike="noStrike" noProof="1"/>
              <a:t>单击此处编辑母版副标题样式</a:t>
            </a:r>
            <a:endParaRPr lang="zh-CN" strike="noStrike" noProof="1"/>
          </a:p>
        </p:txBody>
      </p:sp>
      <p:sp>
        <p:nvSpPr>
          <p:cNvPr id="12" name="KSO_FD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>
              <a:defRPr smtClean="0"/>
            </a:lvl1pPr>
          </a:lstStyle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defRPr/>
            </a:pPr>
            <a:endParaRPr kumimoji="0" lang="en-US" b="0" i="0" kern="1200" cap="none" spc="0" normalizeH="0" baseline="0" noProof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" name="KSO_FT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>
              <a:defRPr smtClean="0"/>
            </a:lvl1pPr>
          </a:lstStyle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defRPr/>
            </a:pPr>
            <a:endParaRPr kumimoji="0" lang="en-US" b="0" i="0" kern="1200" cap="none" spc="0" normalizeH="0" baseline="0" noProof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" name="KSO_FN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algn="r" eaLnBrk="1" fontAlgn="base" hangingPunct="1"/>
            <a:fld id="{9A0DB2DC-4C9A-4742-B13C-FB6460FD3503}" type="slidenum">
              <a:rPr lang="zh-CN" altLang="en-US" sz="1200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noProof="1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19100" y="1219200"/>
            <a:ext cx="4068763" cy="50625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0263" y="1219200"/>
            <a:ext cx="4070350" cy="50625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400" strike="noStrike" noProof="1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just" defTabSz="914400" rtl="0" eaLnBrk="0" fontAlgn="base" latinLnBrk="0" hangingPunct="0">
              <a:lnSpc>
                <a:spcPct val="110000"/>
              </a:lnSpc>
              <a:spcBef>
                <a:spcPts val="6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None/>
              <a:defRPr/>
            </a:pPr>
            <a:endParaRPr kumimoji="0" lang="zh-CN" altLang="en-US" sz="3200" b="0" i="0" u="none" strike="noStrike" kern="0" cap="none" spc="0" normalizeH="0" baseline="0" noProof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38925" y="157163"/>
            <a:ext cx="2071688" cy="6124575"/>
          </a:xfrm>
        </p:spPr>
        <p:txBody>
          <a:bodyPr vert="eaVert"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19100" y="157163"/>
            <a:ext cx="6067425" cy="612457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400" strike="noStrike" noProof="1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400" strike="noStrike" noProof="1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400" strike="noStrike" noProof="1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400" strike="noStrike" noProof="1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400" strike="noStrike" noProof="1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400" strike="noStrike" noProof="1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400" strike="noStrike" noProof="1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3" Type="http://schemas.openxmlformats.org/officeDocument/2006/relationships/theme" Target="../theme/theme2.xml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Rectangle 3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0" indent="-34290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-285750"/>
            <a:r>
              <a:rPr lang="zh-CN" altLang="en-US" dirty="0"/>
              <a:t>第二级</a:t>
            </a:r>
            <a:endParaRPr lang="zh-CN" altLang="en-US" dirty="0"/>
          </a:p>
          <a:p>
            <a:pPr lvl="2" indent="-228600"/>
            <a:r>
              <a:rPr lang="zh-CN" altLang="en-US" dirty="0"/>
              <a:t>第三级</a:t>
            </a:r>
            <a:endParaRPr lang="zh-CN" altLang="en-US" dirty="0"/>
          </a:p>
          <a:p>
            <a:pPr lvl="3" indent="-228600"/>
            <a:r>
              <a:rPr lang="zh-CN" altLang="en-US" dirty="0"/>
              <a:t>第四级</a:t>
            </a:r>
            <a:endParaRPr lang="zh-CN" altLang="en-US" dirty="0"/>
          </a:p>
          <a:p>
            <a:pPr lvl="4" indent="-228600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buFont typeface="Arial" panose="020B0604020202020204" pitchFamily="34" charset="0"/>
              <a:buNone/>
              <a:defRPr sz="1400" smtClean="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ctr">
              <a:buFont typeface="Arial" panose="020B0604020202020204" pitchFamily="34" charset="0"/>
              <a:buNone/>
              <a:defRPr sz="1400" smtClean="0">
                <a:latin typeface="Arial" panose="020B0604020202020204" pitchFamily="34" charset="0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 algn="r" eaLnBrk="1" fontAlgn="base" hangingPunct="1"/>
            <a:fld id="{9A0DB2DC-4C9A-4742-B13C-FB6460FD3503}" type="slidenum">
              <a:rPr lang="zh-CN" altLang="en-US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400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图片 15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463675" y="1614488"/>
            <a:ext cx="7680325" cy="52435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51" name="矩形 6"/>
          <p:cNvSpPr>
            <a:spLocks noChangeArrowheads="1"/>
          </p:cNvSpPr>
          <p:nvPr/>
        </p:nvSpPr>
        <p:spPr bwMode="auto">
          <a:xfrm>
            <a:off x="14288" y="1219200"/>
            <a:ext cx="9129713" cy="5638800"/>
          </a:xfrm>
          <a:prstGeom prst="rect">
            <a:avLst/>
          </a:prstGeom>
          <a:solidFill>
            <a:srgbClr val="FFFFFF">
              <a:alpha val="93999"/>
            </a:srgbClr>
          </a:solidFill>
          <a:ln w="9525">
            <a:noFill/>
            <a:miter lim="800000"/>
          </a:ln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2" name="KSO_FD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28650" y="6356350"/>
            <a:ext cx="20574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 smtClean="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3" name="KSO_FT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028950" y="6356350"/>
            <a:ext cx="3086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 smtClean="0">
                <a:latin typeface="Arial" panose="020B0604020202020204" pitchFamily="34" charset="0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4" name="KSO_BT1"/>
          <p:cNvSpPr>
            <a:spLocks noGrp="1"/>
          </p:cNvSpPr>
          <p:nvPr>
            <p:ph type="title"/>
          </p:nvPr>
        </p:nvSpPr>
        <p:spPr>
          <a:xfrm>
            <a:off x="419100" y="157163"/>
            <a:ext cx="8291513" cy="652462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2055" name="KSO_BC1"/>
          <p:cNvSpPr>
            <a:spLocks noGrp="1"/>
          </p:cNvSpPr>
          <p:nvPr>
            <p:ph type="body"/>
          </p:nvPr>
        </p:nvSpPr>
        <p:spPr>
          <a:xfrm>
            <a:off x="419100" y="1219200"/>
            <a:ext cx="8291513" cy="5062538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0" indent="-357505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-357505"/>
            <a:r>
              <a:rPr lang="zh-CN" altLang="en-US" dirty="0"/>
              <a:t>第二级</a:t>
            </a:r>
            <a:endParaRPr lang="zh-CN" altLang="en-US" dirty="0"/>
          </a:p>
        </p:txBody>
      </p:sp>
      <p:sp>
        <p:nvSpPr>
          <p:cNvPr id="2058" name="KSO_FN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457950" y="6356350"/>
            <a:ext cx="20574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accent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accent1"/>
          </a:solidFill>
          <a:latin typeface="黑体" panose="02010609060101010101" pitchFamily="49" charset="-122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accent1"/>
          </a:solidFill>
          <a:latin typeface="黑体" panose="02010609060101010101" pitchFamily="49" charset="-122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accent1"/>
          </a:solidFill>
          <a:latin typeface="黑体" panose="02010609060101010101" pitchFamily="49" charset="-122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accent1"/>
          </a:solidFill>
          <a:latin typeface="黑体" panose="02010609060101010101" pitchFamily="49" charset="-122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accent1"/>
          </a:solidFill>
          <a:latin typeface="黑体" panose="02010609060101010101" pitchFamily="49" charset="-122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accent1"/>
          </a:solidFill>
          <a:latin typeface="黑体" panose="02010609060101010101" pitchFamily="49" charset="-122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accent1"/>
          </a:solidFill>
          <a:latin typeface="黑体" panose="02010609060101010101" pitchFamily="49" charset="-122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accent1"/>
          </a:solidFill>
          <a:latin typeface="黑体" panose="02010609060101010101" pitchFamily="49" charset="-122"/>
          <a:ea typeface="黑体" panose="02010609060101010101" pitchFamily="49" charset="-122"/>
        </a:defRPr>
      </a:lvl9pPr>
    </p:titleStyle>
    <p:bodyStyle>
      <a:lvl1pPr marL="357505" indent="-357505" algn="just" rtl="0" eaLnBrk="0" fontAlgn="base" hangingPunct="0">
        <a:lnSpc>
          <a:spcPct val="110000"/>
        </a:lnSpc>
        <a:spcBef>
          <a:spcPts val="600"/>
        </a:spcBef>
        <a:spcAft>
          <a:spcPct val="0"/>
        </a:spcAft>
        <a:buClr>
          <a:schemeClr val="accent1"/>
        </a:buClr>
        <a:buSzPct val="60000"/>
        <a:buFont typeface="Wingdings 2" panose="05020102010507070707" pitchFamily="18" charset="2"/>
        <a:buChar char="f"/>
        <a:defRPr sz="2400">
          <a:solidFill>
            <a:schemeClr val="accent1"/>
          </a:solidFill>
          <a:latin typeface="+mn-lt"/>
          <a:ea typeface="+mn-ea"/>
          <a:cs typeface="+mn-cs"/>
        </a:defRPr>
      </a:lvl1pPr>
      <a:lvl2pPr marL="357505" indent="-357505" algn="l" rtl="0" eaLnBrk="0" fontAlgn="base" hangingPunct="0">
        <a:lnSpc>
          <a:spcPct val="120000"/>
        </a:lnSpc>
        <a:spcBef>
          <a:spcPct val="0"/>
        </a:spcBef>
        <a:spcAft>
          <a:spcPts val="600"/>
        </a:spcAft>
        <a:buClr>
          <a:srgbClr val="9BD4C1"/>
        </a:buClr>
        <a:buFont typeface="幼圆" panose="02010509060101010101" pitchFamily="49" charset="-122"/>
        <a:buChar char=" "/>
        <a:defRPr sz="16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Calibri" panose="020F0502020204030204" pitchFamily="34" charset="0"/>
          <a:ea typeface="+mn-ea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Calibri" panose="020F0502020204030204" pitchFamily="34" charset="0"/>
          <a:ea typeface="+mn-ea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Calibri" panose="020F0502020204030204" pitchFamily="34" charset="0"/>
          <a:ea typeface="+mn-ea"/>
        </a:defRPr>
      </a:lvl5pPr>
      <a:lvl6pPr marL="25146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Calibri" panose="020F0502020204030204" pitchFamily="34" charset="0"/>
          <a:ea typeface="+mn-ea"/>
        </a:defRPr>
      </a:lvl6pPr>
      <a:lvl7pPr marL="2971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Calibri" panose="020F0502020204030204" pitchFamily="34" charset="0"/>
          <a:ea typeface="+mn-ea"/>
        </a:defRPr>
      </a:lvl7pPr>
      <a:lvl8pPr marL="3429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Calibri" panose="020F0502020204030204" pitchFamily="34" charset="0"/>
          <a:ea typeface="+mn-ea"/>
        </a:defRPr>
      </a:lvl8pPr>
      <a:lvl9pPr marL="3886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Calibri" panose="020F0502020204030204" pitchFamily="34" charset="0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10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1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13.xml"/><Relationship Id="rId3" Type="http://schemas.openxmlformats.org/officeDocument/2006/relationships/hyperlink" Target="http://cqvit.fanya.chaoxing.com/?schoolid=11341&amp;ismoocunit=5" TargetMode="External"/><Relationship Id="rId2" Type="http://schemas.openxmlformats.org/officeDocument/2006/relationships/image" Target="../media/image5.png"/><Relationship Id="rId1" Type="http://schemas.openxmlformats.org/officeDocument/2006/relationships/tags" Target="../tags/tag1.xml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6.png"/><Relationship Id="rId1" Type="http://schemas.openxmlformats.org/officeDocument/2006/relationships/tags" Target="../tags/tag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2"/>
          <p:cNvSpPr>
            <a:spLocks noGrp="1"/>
          </p:cNvSpPr>
          <p:nvPr>
            <p:ph type="ctrTitle"/>
          </p:nvPr>
        </p:nvSpPr>
        <p:spPr>
          <a:xfrm>
            <a:off x="925212" y="2701925"/>
            <a:ext cx="7004050" cy="727075"/>
          </a:xfrm>
        </p:spPr>
        <p:txBody>
          <a:bodyPr wrap="square" lIns="91440" tIns="45720" rIns="91440" bIns="45720" anchor="b"/>
          <a:lstStyle/>
          <a:p>
            <a:pPr eaLnBrk="1" hangingPunct="1"/>
            <a:r>
              <a:rPr lang="zh-CN" altLang="en-US" sz="4400" dirty="0">
                <a:latin typeface="+mj-lt"/>
                <a:ea typeface="+mj-ea"/>
                <a:cs typeface="+mj-cs"/>
              </a:rPr>
              <a:t>网络课程学生操作手册说明</a:t>
            </a:r>
            <a:endParaRPr lang="zh-CN" altLang="en-US" sz="4400" dirty="0"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2"/>
          <p:cNvSpPr>
            <a:spLocks noGrp="1"/>
          </p:cNvSpPr>
          <p:nvPr>
            <p:ph type="title"/>
          </p:nvPr>
        </p:nvSpPr>
        <p:spPr/>
        <p:txBody>
          <a:bodyPr wrap="square" lIns="91440" tIns="45720" rIns="91440" bIns="45720" anchor="b"/>
          <a:lstStyle/>
          <a:p>
            <a:pPr eaLnBrk="1" hangingPunct="1"/>
            <a:r>
              <a:rPr lang="zh-CN" altLang="en-US" sz="2400" dirty="0">
                <a:solidFill>
                  <a:srgbClr val="E98E0D"/>
                </a:solidFill>
              </a:rPr>
              <a:t>注意事项</a:t>
            </a:r>
            <a:endParaRPr lang="zh-CN" altLang="en-US" sz="2400" dirty="0">
              <a:solidFill>
                <a:srgbClr val="E98E0D"/>
              </a:solidFill>
            </a:endParaRPr>
          </a:p>
        </p:txBody>
      </p:sp>
      <p:sp>
        <p:nvSpPr>
          <p:cNvPr id="12291" name="Rectangle 3"/>
          <p:cNvSpPr>
            <a:spLocks noGrp="1" noChangeArrowheads="1"/>
          </p:cNvSpPr>
          <p:nvPr>
            <p:ph idx="1"/>
          </p:nvPr>
        </p:nvSpPr>
        <p:spPr>
          <a:xfrm>
            <a:off x="419100" y="1651000"/>
            <a:ext cx="8291513" cy="3613150"/>
          </a:xfrm>
        </p:spPr>
        <p:txBody>
          <a:bodyPr vert="horz" wrap="square" lIns="91440" tIns="45720" rIns="91440" bIns="45720" numCol="1" anchor="t" anchorCtr="0" compatLnSpc="1"/>
          <a:lstStyle/>
          <a:p>
            <a:pPr marL="357505" marR="0" lvl="0" indent="-357505" algn="just" defTabSz="914400" rtl="0" eaLnBrk="1" fontAlgn="base" latinLnBrk="0" hangingPunct="1">
              <a:lnSpc>
                <a:spcPct val="110000"/>
              </a:lnSpc>
              <a:spcBef>
                <a:spcPts val="6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f"/>
              <a:defRPr/>
            </a:pP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必须是登录本校正确的域名、正确的学号和密码才可以登录，详细请查看该校教务处学习通知。</a:t>
            </a:r>
            <a:endParaRPr kumimoji="0" lang="zh-CN" altLang="en-US" sz="2400" b="1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57505" marR="0" lvl="0" indent="-357505" algn="just" defTabSz="914400" rtl="0" eaLnBrk="1" fontAlgn="base" latinLnBrk="0" hangingPunct="1">
              <a:lnSpc>
                <a:spcPct val="110000"/>
              </a:lnSpc>
              <a:spcBef>
                <a:spcPts val="6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f"/>
              <a:defRPr/>
            </a:pP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学生可以通过平台找回密码，点击“找回密码”输入正确的手机号码或者是邮箱即可找回。</a:t>
            </a:r>
            <a:endParaRPr kumimoji="0" lang="zh-CN" altLang="en-US" sz="2400" b="1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57505" marR="0" lvl="0" indent="-357505" algn="just" defTabSz="914400" rtl="0" eaLnBrk="1" fontAlgn="base" latinLnBrk="0" hangingPunct="1">
              <a:lnSpc>
                <a:spcPct val="110000"/>
              </a:lnSpc>
              <a:spcBef>
                <a:spcPts val="6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f"/>
              <a:defRPr/>
            </a:pP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登录的时候务必要检查是否是自己学校。</a:t>
            </a:r>
            <a:endParaRPr kumimoji="0" lang="zh-CN" altLang="en-US" sz="2400" b="1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just" defTabSz="914400" rtl="0" eaLnBrk="1" fontAlgn="base" latinLnBrk="0" hangingPunct="1">
              <a:lnSpc>
                <a:spcPct val="110000"/>
              </a:lnSpc>
              <a:spcBef>
                <a:spcPts val="6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None/>
              <a:defRPr/>
            </a:pP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如果不是自己学校的话，请点击“选择学校”，找到自己      所在学校才可以登录。</a:t>
            </a:r>
            <a:endParaRPr kumimoji="0" lang="en-US" altLang="zh-CN" sz="2400" b="1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just" defTabSz="914400" rtl="0" eaLnBrk="1" fontAlgn="base" latinLnBrk="0" hangingPunct="1">
              <a:lnSpc>
                <a:spcPct val="110000"/>
              </a:lnSpc>
              <a:spcBef>
                <a:spcPts val="6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None/>
              <a:defRPr/>
            </a:pPr>
            <a:endParaRPr kumimoji="0" lang="zh-CN" altLang="en-US" sz="2400" b="1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MH_Other_1"/>
          <p:cNvSpPr/>
          <p:nvPr/>
        </p:nvSpPr>
        <p:spPr>
          <a:xfrm>
            <a:off x="1409700" y="2017713"/>
            <a:ext cx="1422400" cy="1422400"/>
          </a:xfrm>
          <a:prstGeom prst="ellipse">
            <a:avLst/>
          </a:prstGeom>
          <a:solidFill>
            <a:srgbClr val="DB5B3F"/>
          </a:solidFill>
          <a:ln w="9525">
            <a:noFill/>
          </a:ln>
        </p:spPr>
        <p:txBody>
          <a:bodyPr anchor="ctr"/>
          <a:lstStyle/>
          <a:p>
            <a:pPr lvl="0" indent="0" algn="ctr"/>
            <a:endParaRPr lang="zh-CN" altLang="en-US" dirty="0">
              <a:solidFill>
                <a:srgbClr val="DF593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1506" name="MH_SubTitle_1"/>
          <p:cNvSpPr/>
          <p:nvPr/>
        </p:nvSpPr>
        <p:spPr>
          <a:xfrm>
            <a:off x="1479550" y="2087563"/>
            <a:ext cx="1282700" cy="1282700"/>
          </a:xfrm>
          <a:custGeom>
            <a:avLst/>
            <a:gdLst>
              <a:gd name="txL" fmla="*/ 0 w 1283800"/>
              <a:gd name="txT" fmla="*/ 0 h 1283250"/>
              <a:gd name="txR" fmla="*/ 1283800 w 1283800"/>
              <a:gd name="txB" fmla="*/ 1283250 h 1283250"/>
            </a:gdLst>
            <a:ahLst/>
            <a:cxnLst>
              <a:cxn ang="0">
                <a:pos x="338477" y="0"/>
              </a:cxn>
              <a:cxn ang="0">
                <a:pos x="364131" y="13942"/>
              </a:cxn>
              <a:cxn ang="0">
                <a:pos x="640251" y="69760"/>
              </a:cxn>
              <a:cxn ang="0">
                <a:pos x="916371" y="13942"/>
              </a:cxn>
              <a:cxn ang="0">
                <a:pos x="942025" y="0"/>
              </a:cxn>
              <a:cxn ang="0">
                <a:pos x="1036869" y="51546"/>
              </a:cxn>
              <a:cxn ang="0">
                <a:pos x="1264007" y="301961"/>
              </a:cxn>
              <a:cxn ang="0">
                <a:pos x="1280503" y="337351"/>
              </a:cxn>
              <a:cxn ang="0">
                <a:pos x="1266029" y="364051"/>
              </a:cxn>
              <a:cxn ang="0">
                <a:pos x="1210283" y="640525"/>
              </a:cxn>
              <a:cxn ang="0">
                <a:pos x="1266029" y="917001"/>
              </a:cxn>
              <a:cxn ang="0">
                <a:pos x="1280503" y="943700"/>
              </a:cxn>
              <a:cxn ang="0">
                <a:pos x="1264007" y="979090"/>
              </a:cxn>
              <a:cxn ang="0">
                <a:pos x="1036869" y="1229506"/>
              </a:cxn>
              <a:cxn ang="0">
                <a:pos x="942025" y="1281051"/>
              </a:cxn>
              <a:cxn ang="0">
                <a:pos x="916371" y="1267109"/>
              </a:cxn>
              <a:cxn ang="0">
                <a:pos x="640251" y="1211291"/>
              </a:cxn>
              <a:cxn ang="0">
                <a:pos x="364131" y="1267109"/>
              </a:cxn>
              <a:cxn ang="0">
                <a:pos x="337467" y="1281600"/>
              </a:cxn>
              <a:cxn ang="0">
                <a:pos x="302122" y="1265084"/>
              </a:cxn>
              <a:cxn ang="0">
                <a:pos x="52027" y="1037654"/>
              </a:cxn>
              <a:cxn ang="0">
                <a:pos x="550" y="942688"/>
              </a:cxn>
              <a:cxn ang="0">
                <a:pos x="14474" y="917001"/>
              </a:cxn>
              <a:cxn ang="0">
                <a:pos x="70220" y="640525"/>
              </a:cxn>
              <a:cxn ang="0">
                <a:pos x="14474" y="364051"/>
              </a:cxn>
              <a:cxn ang="0">
                <a:pos x="0" y="337351"/>
              </a:cxn>
              <a:cxn ang="0">
                <a:pos x="16496" y="301961"/>
              </a:cxn>
              <a:cxn ang="0">
                <a:pos x="243635" y="51546"/>
              </a:cxn>
            </a:cxnLst>
            <a:rect l="txL" t="txT" r="txR" b="txB"/>
            <a:pathLst>
              <a:path w="1283800" h="1283250">
                <a:moveTo>
                  <a:pt x="339349" y="0"/>
                </a:moveTo>
                <a:lnTo>
                  <a:pt x="365069" y="13960"/>
                </a:lnTo>
                <a:cubicBezTo>
                  <a:pt x="450155" y="49949"/>
                  <a:pt x="543704" y="69850"/>
                  <a:pt x="641900" y="69850"/>
                </a:cubicBezTo>
                <a:cubicBezTo>
                  <a:pt x="740096" y="69850"/>
                  <a:pt x="833644" y="49949"/>
                  <a:pt x="918731" y="13960"/>
                </a:cubicBezTo>
                <a:lnTo>
                  <a:pt x="944451" y="0"/>
                </a:lnTo>
                <a:lnTo>
                  <a:pt x="1039539" y="51612"/>
                </a:lnTo>
                <a:cubicBezTo>
                  <a:pt x="1134129" y="115516"/>
                  <a:pt x="1212519" y="201578"/>
                  <a:pt x="1267262" y="302350"/>
                </a:cubicBezTo>
                <a:lnTo>
                  <a:pt x="1283800" y="337786"/>
                </a:lnTo>
                <a:lnTo>
                  <a:pt x="1269290" y="364519"/>
                </a:lnTo>
                <a:cubicBezTo>
                  <a:pt x="1233301" y="449606"/>
                  <a:pt x="1213400" y="543154"/>
                  <a:pt x="1213400" y="641350"/>
                </a:cubicBezTo>
                <a:cubicBezTo>
                  <a:pt x="1213400" y="739546"/>
                  <a:pt x="1233301" y="833095"/>
                  <a:pt x="1269290" y="918181"/>
                </a:cubicBezTo>
                <a:lnTo>
                  <a:pt x="1283800" y="944915"/>
                </a:lnTo>
                <a:lnTo>
                  <a:pt x="1267262" y="980350"/>
                </a:lnTo>
                <a:cubicBezTo>
                  <a:pt x="1212519" y="1081123"/>
                  <a:pt x="1134129" y="1167184"/>
                  <a:pt x="1039539" y="1231088"/>
                </a:cubicBezTo>
                <a:lnTo>
                  <a:pt x="944451" y="1282700"/>
                </a:lnTo>
                <a:lnTo>
                  <a:pt x="918731" y="1268740"/>
                </a:lnTo>
                <a:cubicBezTo>
                  <a:pt x="833644" y="1232751"/>
                  <a:pt x="740096" y="1212850"/>
                  <a:pt x="641900" y="1212850"/>
                </a:cubicBezTo>
                <a:cubicBezTo>
                  <a:pt x="543704" y="1212850"/>
                  <a:pt x="450155" y="1232751"/>
                  <a:pt x="365069" y="1268740"/>
                </a:cubicBezTo>
                <a:lnTo>
                  <a:pt x="338336" y="1283250"/>
                </a:lnTo>
                <a:lnTo>
                  <a:pt x="302900" y="1266712"/>
                </a:lnTo>
                <a:cubicBezTo>
                  <a:pt x="202128" y="1211969"/>
                  <a:pt x="116066" y="1133579"/>
                  <a:pt x="52162" y="1038989"/>
                </a:cubicBezTo>
                <a:lnTo>
                  <a:pt x="550" y="943901"/>
                </a:lnTo>
                <a:lnTo>
                  <a:pt x="14510" y="918181"/>
                </a:lnTo>
                <a:cubicBezTo>
                  <a:pt x="50499" y="833095"/>
                  <a:pt x="70400" y="739546"/>
                  <a:pt x="70400" y="641350"/>
                </a:cubicBezTo>
                <a:cubicBezTo>
                  <a:pt x="70400" y="543154"/>
                  <a:pt x="50499" y="449606"/>
                  <a:pt x="14510" y="364519"/>
                </a:cubicBezTo>
                <a:lnTo>
                  <a:pt x="0" y="337786"/>
                </a:lnTo>
                <a:lnTo>
                  <a:pt x="16538" y="302350"/>
                </a:lnTo>
                <a:cubicBezTo>
                  <a:pt x="71281" y="201578"/>
                  <a:pt x="149672" y="115516"/>
                  <a:pt x="244262" y="51612"/>
                </a:cubicBezTo>
                <a:lnTo>
                  <a:pt x="339349" y="0"/>
                </a:lnTo>
                <a:close/>
              </a:path>
            </a:pathLst>
          </a:custGeom>
          <a:solidFill>
            <a:srgbClr val="F2F2F2"/>
          </a:solidFill>
          <a:ln w="9525">
            <a:noFill/>
          </a:ln>
        </p:spPr>
        <p:txBody>
          <a:bodyPr anchor="ctr"/>
          <a:lstStyle/>
          <a:p>
            <a:pPr lvl="0" indent="0" algn="ctr"/>
            <a:r>
              <a:rPr lang="zh-CN" altLang="en-US" dirty="0">
                <a:solidFill>
                  <a:srgbClr val="DF593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看视频</a:t>
            </a:r>
            <a:endParaRPr lang="zh-CN" altLang="en-US" dirty="0">
              <a:solidFill>
                <a:srgbClr val="DF593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507" name="MH_Other_3"/>
          <p:cNvSpPr/>
          <p:nvPr/>
        </p:nvSpPr>
        <p:spPr>
          <a:xfrm>
            <a:off x="6311900" y="2017713"/>
            <a:ext cx="1422400" cy="1422400"/>
          </a:xfrm>
          <a:prstGeom prst="ellipse">
            <a:avLst/>
          </a:prstGeom>
          <a:solidFill>
            <a:srgbClr val="F3AA41"/>
          </a:solidFill>
          <a:ln w="9525">
            <a:noFill/>
          </a:ln>
        </p:spPr>
        <p:txBody>
          <a:bodyPr anchor="ctr"/>
          <a:lstStyle/>
          <a:p>
            <a:pPr lvl="0" indent="0" algn="ctr"/>
            <a:endParaRPr lang="zh-CN" altLang="en-US" dirty="0"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21508" name="MH_SubTitle_3"/>
          <p:cNvSpPr/>
          <p:nvPr/>
        </p:nvSpPr>
        <p:spPr>
          <a:xfrm>
            <a:off x="6381750" y="2087563"/>
            <a:ext cx="1282700" cy="1282700"/>
          </a:xfrm>
          <a:custGeom>
            <a:avLst/>
            <a:gdLst>
              <a:gd name="txL" fmla="*/ 0 w 1283800"/>
              <a:gd name="txT" fmla="*/ 0 h 1283250"/>
              <a:gd name="txR" fmla="*/ 1283800 w 1283800"/>
              <a:gd name="txB" fmla="*/ 1283250 h 1283250"/>
            </a:gdLst>
            <a:ahLst/>
            <a:cxnLst>
              <a:cxn ang="0">
                <a:pos x="338477" y="0"/>
              </a:cxn>
              <a:cxn ang="0">
                <a:pos x="364131" y="13942"/>
              </a:cxn>
              <a:cxn ang="0">
                <a:pos x="640251" y="69760"/>
              </a:cxn>
              <a:cxn ang="0">
                <a:pos x="916371" y="13942"/>
              </a:cxn>
              <a:cxn ang="0">
                <a:pos x="942025" y="0"/>
              </a:cxn>
              <a:cxn ang="0">
                <a:pos x="1036869" y="51546"/>
              </a:cxn>
              <a:cxn ang="0">
                <a:pos x="1264007" y="301961"/>
              </a:cxn>
              <a:cxn ang="0">
                <a:pos x="1280503" y="337351"/>
              </a:cxn>
              <a:cxn ang="0">
                <a:pos x="1266029" y="364051"/>
              </a:cxn>
              <a:cxn ang="0">
                <a:pos x="1210283" y="640525"/>
              </a:cxn>
              <a:cxn ang="0">
                <a:pos x="1266029" y="917001"/>
              </a:cxn>
              <a:cxn ang="0">
                <a:pos x="1280503" y="943700"/>
              </a:cxn>
              <a:cxn ang="0">
                <a:pos x="1264007" y="979090"/>
              </a:cxn>
              <a:cxn ang="0">
                <a:pos x="1036869" y="1229506"/>
              </a:cxn>
              <a:cxn ang="0">
                <a:pos x="942025" y="1281051"/>
              </a:cxn>
              <a:cxn ang="0">
                <a:pos x="916371" y="1267109"/>
              </a:cxn>
              <a:cxn ang="0">
                <a:pos x="640251" y="1211291"/>
              </a:cxn>
              <a:cxn ang="0">
                <a:pos x="364131" y="1267109"/>
              </a:cxn>
              <a:cxn ang="0">
                <a:pos x="337467" y="1281600"/>
              </a:cxn>
              <a:cxn ang="0">
                <a:pos x="302122" y="1265084"/>
              </a:cxn>
              <a:cxn ang="0">
                <a:pos x="52027" y="1037654"/>
              </a:cxn>
              <a:cxn ang="0">
                <a:pos x="550" y="942688"/>
              </a:cxn>
              <a:cxn ang="0">
                <a:pos x="14474" y="917001"/>
              </a:cxn>
              <a:cxn ang="0">
                <a:pos x="70220" y="640525"/>
              </a:cxn>
              <a:cxn ang="0">
                <a:pos x="14474" y="364051"/>
              </a:cxn>
              <a:cxn ang="0">
                <a:pos x="0" y="337351"/>
              </a:cxn>
              <a:cxn ang="0">
                <a:pos x="16496" y="301961"/>
              </a:cxn>
              <a:cxn ang="0">
                <a:pos x="243635" y="51546"/>
              </a:cxn>
            </a:cxnLst>
            <a:rect l="txL" t="txT" r="txR" b="txB"/>
            <a:pathLst>
              <a:path w="1283800" h="1283250">
                <a:moveTo>
                  <a:pt x="339349" y="0"/>
                </a:moveTo>
                <a:lnTo>
                  <a:pt x="365069" y="13960"/>
                </a:lnTo>
                <a:cubicBezTo>
                  <a:pt x="450155" y="49949"/>
                  <a:pt x="543704" y="69850"/>
                  <a:pt x="641900" y="69850"/>
                </a:cubicBezTo>
                <a:cubicBezTo>
                  <a:pt x="740096" y="69850"/>
                  <a:pt x="833644" y="49949"/>
                  <a:pt x="918731" y="13960"/>
                </a:cubicBezTo>
                <a:lnTo>
                  <a:pt x="944451" y="0"/>
                </a:lnTo>
                <a:lnTo>
                  <a:pt x="1039539" y="51612"/>
                </a:lnTo>
                <a:cubicBezTo>
                  <a:pt x="1134129" y="115516"/>
                  <a:pt x="1212519" y="201578"/>
                  <a:pt x="1267262" y="302350"/>
                </a:cubicBezTo>
                <a:lnTo>
                  <a:pt x="1283800" y="337786"/>
                </a:lnTo>
                <a:lnTo>
                  <a:pt x="1269290" y="364519"/>
                </a:lnTo>
                <a:cubicBezTo>
                  <a:pt x="1233301" y="449606"/>
                  <a:pt x="1213400" y="543154"/>
                  <a:pt x="1213400" y="641350"/>
                </a:cubicBezTo>
                <a:cubicBezTo>
                  <a:pt x="1213400" y="739546"/>
                  <a:pt x="1233301" y="833095"/>
                  <a:pt x="1269290" y="918181"/>
                </a:cubicBezTo>
                <a:lnTo>
                  <a:pt x="1283800" y="944915"/>
                </a:lnTo>
                <a:lnTo>
                  <a:pt x="1267262" y="980350"/>
                </a:lnTo>
                <a:cubicBezTo>
                  <a:pt x="1212519" y="1081123"/>
                  <a:pt x="1134129" y="1167184"/>
                  <a:pt x="1039539" y="1231088"/>
                </a:cubicBezTo>
                <a:lnTo>
                  <a:pt x="944451" y="1282700"/>
                </a:lnTo>
                <a:lnTo>
                  <a:pt x="918731" y="1268740"/>
                </a:lnTo>
                <a:cubicBezTo>
                  <a:pt x="833644" y="1232751"/>
                  <a:pt x="740096" y="1212850"/>
                  <a:pt x="641900" y="1212850"/>
                </a:cubicBezTo>
                <a:cubicBezTo>
                  <a:pt x="543704" y="1212850"/>
                  <a:pt x="450155" y="1232751"/>
                  <a:pt x="365069" y="1268740"/>
                </a:cubicBezTo>
                <a:lnTo>
                  <a:pt x="338336" y="1283250"/>
                </a:lnTo>
                <a:lnTo>
                  <a:pt x="302900" y="1266712"/>
                </a:lnTo>
                <a:cubicBezTo>
                  <a:pt x="202128" y="1211969"/>
                  <a:pt x="116066" y="1133579"/>
                  <a:pt x="52162" y="1038989"/>
                </a:cubicBezTo>
                <a:lnTo>
                  <a:pt x="550" y="943901"/>
                </a:lnTo>
                <a:lnTo>
                  <a:pt x="14510" y="918181"/>
                </a:lnTo>
                <a:cubicBezTo>
                  <a:pt x="50499" y="833095"/>
                  <a:pt x="70400" y="739546"/>
                  <a:pt x="70400" y="641350"/>
                </a:cubicBezTo>
                <a:cubicBezTo>
                  <a:pt x="70400" y="543154"/>
                  <a:pt x="50499" y="449606"/>
                  <a:pt x="14510" y="364519"/>
                </a:cubicBezTo>
                <a:lnTo>
                  <a:pt x="0" y="337786"/>
                </a:lnTo>
                <a:lnTo>
                  <a:pt x="16538" y="302350"/>
                </a:lnTo>
                <a:cubicBezTo>
                  <a:pt x="71281" y="201578"/>
                  <a:pt x="149672" y="115516"/>
                  <a:pt x="244262" y="51612"/>
                </a:cubicBezTo>
                <a:lnTo>
                  <a:pt x="339349" y="0"/>
                </a:lnTo>
                <a:close/>
              </a:path>
            </a:pathLst>
          </a:custGeom>
          <a:solidFill>
            <a:srgbClr val="F2F2F2"/>
          </a:solidFill>
          <a:ln w="9525">
            <a:noFill/>
          </a:ln>
        </p:spPr>
        <p:txBody>
          <a:bodyPr anchor="ctr"/>
          <a:lstStyle/>
          <a:p>
            <a:pPr lvl="0" indent="0" algn="ctr"/>
            <a:r>
              <a:rPr lang="zh-CN" altLang="en-US" dirty="0">
                <a:solidFill>
                  <a:srgbClr val="F3AA4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完成考试</a:t>
            </a:r>
            <a:endParaRPr lang="zh-CN" altLang="en-US" dirty="0">
              <a:solidFill>
                <a:srgbClr val="F3AA4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509" name="MH_PageTitle"/>
          <p:cNvSpPr>
            <a:spLocks noGrp="1"/>
          </p:cNvSpPr>
          <p:nvPr>
            <p:ph type="title"/>
          </p:nvPr>
        </p:nvSpPr>
        <p:spPr>
          <a:xfrm>
            <a:off x="187325" y="364383"/>
            <a:ext cx="7885113" cy="669925"/>
          </a:xfrm>
        </p:spPr>
        <p:txBody>
          <a:bodyPr wrap="square" lIns="91440" tIns="45720" rIns="91440" bIns="45720" anchor="ctr"/>
          <a:lstStyle/>
          <a:p>
            <a:pPr lvl="0" eaLnBrk="1" hangingPunct="1"/>
            <a:r>
              <a:rPr lang="zh-CN" altLang="en-US" sz="2800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二：如何学习</a:t>
            </a:r>
            <a:endParaRPr lang="zh-CN" altLang="en-US" sz="2800" dirty="0">
              <a:solidFill>
                <a:srgbClr val="00B05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510" name="MH_Text_1"/>
          <p:cNvSpPr/>
          <p:nvPr/>
        </p:nvSpPr>
        <p:spPr>
          <a:xfrm>
            <a:off x="1071563" y="3767138"/>
            <a:ext cx="2098675" cy="17272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0" indent="0" algn="ctr">
              <a:lnSpc>
                <a:spcPct val="130000"/>
              </a:lnSpc>
            </a:pPr>
            <a:r>
              <a:rPr lang="zh-CN" altLang="en-US" sz="1700" dirty="0">
                <a:solidFill>
                  <a:srgbClr val="FF6600"/>
                </a:solidFill>
                <a:latin typeface="幼圆" panose="02010509060101010101" pitchFamily="49" charset="-122"/>
                <a:ea typeface="微软雅黑" panose="020B0503020204020204" pitchFamily="34" charset="-122"/>
              </a:rPr>
              <a:t>学生登陆空间之后，点击课程，然后进入学习空间，点击章节进行学习</a:t>
            </a:r>
            <a:endParaRPr lang="zh-CN" altLang="en-US" sz="1700" dirty="0">
              <a:solidFill>
                <a:srgbClr val="FF6600"/>
              </a:solidFill>
              <a:latin typeface="幼圆" panose="02010509060101010101" pitchFamily="49" charset="-122"/>
              <a:ea typeface="微软雅黑" panose="020B0503020204020204" pitchFamily="34" charset="-122"/>
            </a:endParaRPr>
          </a:p>
        </p:txBody>
      </p:sp>
      <p:sp>
        <p:nvSpPr>
          <p:cNvPr id="21511" name="MH_Text_2"/>
          <p:cNvSpPr/>
          <p:nvPr/>
        </p:nvSpPr>
        <p:spPr>
          <a:xfrm>
            <a:off x="3522663" y="3767138"/>
            <a:ext cx="2098675" cy="1677987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0" indent="0" algn="ctr">
              <a:lnSpc>
                <a:spcPct val="130000"/>
              </a:lnSpc>
            </a:pPr>
            <a:endParaRPr lang="zh-CN" altLang="en-US" sz="1700" dirty="0">
              <a:solidFill>
                <a:srgbClr val="6A8C85"/>
              </a:solidFill>
              <a:latin typeface="幼圆" panose="02010509060101010101" pitchFamily="49" charset="-122"/>
              <a:ea typeface="微软雅黑" panose="020B0503020204020204" pitchFamily="34" charset="-122"/>
            </a:endParaRPr>
          </a:p>
        </p:txBody>
      </p:sp>
      <p:sp>
        <p:nvSpPr>
          <p:cNvPr id="21512" name="MH_Text_3"/>
          <p:cNvSpPr/>
          <p:nvPr/>
        </p:nvSpPr>
        <p:spPr>
          <a:xfrm>
            <a:off x="5973763" y="3767138"/>
            <a:ext cx="2098675" cy="1677987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0" indent="0" algn="ctr">
              <a:lnSpc>
                <a:spcPct val="130000"/>
              </a:lnSpc>
            </a:pPr>
            <a:r>
              <a:rPr lang="zh-CN" altLang="en-US" sz="1700" dirty="0">
                <a:solidFill>
                  <a:srgbClr val="FF6600"/>
                </a:solidFill>
                <a:latin typeface="幼圆" panose="02010509060101010101" pitchFamily="49" charset="-122"/>
                <a:ea typeface="微软雅黑" panose="020B0503020204020204" pitchFamily="34" charset="-122"/>
              </a:rPr>
              <a:t>进入个人学习空间后，点击导航栏里的“考试”，可以查看考试时间</a:t>
            </a:r>
            <a:endParaRPr lang="zh-CN" altLang="en-US" sz="1700" dirty="0">
              <a:solidFill>
                <a:srgbClr val="FF6600"/>
              </a:solidFill>
              <a:latin typeface="幼圆" panose="02010509060101010101" pitchFamily="49" charset="-122"/>
              <a:ea typeface="微软雅黑" panose="020B0503020204020204" pitchFamily="34" charset="-122"/>
            </a:endParaRPr>
          </a:p>
        </p:txBody>
      </p:sp>
      <p:sp>
        <p:nvSpPr>
          <p:cNvPr id="13315" name="MH_Other_2"/>
          <p:cNvSpPr/>
          <p:nvPr/>
        </p:nvSpPr>
        <p:spPr>
          <a:xfrm>
            <a:off x="3860800" y="2017713"/>
            <a:ext cx="1422400" cy="1422400"/>
          </a:xfrm>
          <a:prstGeom prst="ellipse">
            <a:avLst/>
          </a:prstGeom>
          <a:solidFill>
            <a:srgbClr val="25ABAC"/>
          </a:solidFill>
          <a:ln w="9525">
            <a:noFill/>
          </a:ln>
        </p:spPr>
        <p:txBody>
          <a:bodyPr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13316" name="MH_SubTitle_2"/>
          <p:cNvSpPr/>
          <p:nvPr/>
        </p:nvSpPr>
        <p:spPr>
          <a:xfrm>
            <a:off x="3930650" y="2087563"/>
            <a:ext cx="1282700" cy="1282700"/>
          </a:xfrm>
          <a:custGeom>
            <a:avLst/>
            <a:gdLst>
              <a:gd name="txL" fmla="*/ 0 w 1283800"/>
              <a:gd name="txT" fmla="*/ 0 h 1283250"/>
              <a:gd name="txR" fmla="*/ 1283800 w 1283800"/>
              <a:gd name="txB" fmla="*/ 1283250 h 1283250"/>
            </a:gdLst>
            <a:ahLst/>
            <a:cxnLst>
              <a:cxn ang="0">
                <a:pos x="338477" y="0"/>
              </a:cxn>
              <a:cxn ang="0">
                <a:pos x="364131" y="13942"/>
              </a:cxn>
              <a:cxn ang="0">
                <a:pos x="640251" y="69760"/>
              </a:cxn>
              <a:cxn ang="0">
                <a:pos x="916371" y="13942"/>
              </a:cxn>
              <a:cxn ang="0">
                <a:pos x="942025" y="0"/>
              </a:cxn>
              <a:cxn ang="0">
                <a:pos x="1036869" y="51546"/>
              </a:cxn>
              <a:cxn ang="0">
                <a:pos x="1264007" y="301961"/>
              </a:cxn>
              <a:cxn ang="0">
                <a:pos x="1280503" y="337351"/>
              </a:cxn>
              <a:cxn ang="0">
                <a:pos x="1266029" y="364051"/>
              </a:cxn>
              <a:cxn ang="0">
                <a:pos x="1210283" y="640525"/>
              </a:cxn>
              <a:cxn ang="0">
                <a:pos x="1266029" y="917001"/>
              </a:cxn>
              <a:cxn ang="0">
                <a:pos x="1280503" y="943700"/>
              </a:cxn>
              <a:cxn ang="0">
                <a:pos x="1264007" y="979090"/>
              </a:cxn>
              <a:cxn ang="0">
                <a:pos x="1036869" y="1229506"/>
              </a:cxn>
              <a:cxn ang="0">
                <a:pos x="942025" y="1281051"/>
              </a:cxn>
              <a:cxn ang="0">
                <a:pos x="916371" y="1267109"/>
              </a:cxn>
              <a:cxn ang="0">
                <a:pos x="640251" y="1211291"/>
              </a:cxn>
              <a:cxn ang="0">
                <a:pos x="364131" y="1267109"/>
              </a:cxn>
              <a:cxn ang="0">
                <a:pos x="337467" y="1281600"/>
              </a:cxn>
              <a:cxn ang="0">
                <a:pos x="302122" y="1265084"/>
              </a:cxn>
              <a:cxn ang="0">
                <a:pos x="52027" y="1037654"/>
              </a:cxn>
              <a:cxn ang="0">
                <a:pos x="550" y="942688"/>
              </a:cxn>
              <a:cxn ang="0">
                <a:pos x="14474" y="917001"/>
              </a:cxn>
              <a:cxn ang="0">
                <a:pos x="70220" y="640525"/>
              </a:cxn>
              <a:cxn ang="0">
                <a:pos x="14474" y="364051"/>
              </a:cxn>
              <a:cxn ang="0">
                <a:pos x="0" y="337351"/>
              </a:cxn>
              <a:cxn ang="0">
                <a:pos x="16496" y="301961"/>
              </a:cxn>
              <a:cxn ang="0">
                <a:pos x="243635" y="51546"/>
              </a:cxn>
            </a:cxnLst>
            <a:rect l="txL" t="txT" r="txR" b="txB"/>
            <a:pathLst>
              <a:path w="1283800" h="1283250">
                <a:moveTo>
                  <a:pt x="339349" y="0"/>
                </a:moveTo>
                <a:lnTo>
                  <a:pt x="365069" y="13960"/>
                </a:lnTo>
                <a:cubicBezTo>
                  <a:pt x="450155" y="49949"/>
                  <a:pt x="543704" y="69850"/>
                  <a:pt x="641900" y="69850"/>
                </a:cubicBezTo>
                <a:cubicBezTo>
                  <a:pt x="740096" y="69850"/>
                  <a:pt x="833644" y="49949"/>
                  <a:pt x="918731" y="13960"/>
                </a:cubicBezTo>
                <a:lnTo>
                  <a:pt x="944451" y="0"/>
                </a:lnTo>
                <a:lnTo>
                  <a:pt x="1039539" y="51612"/>
                </a:lnTo>
                <a:cubicBezTo>
                  <a:pt x="1134129" y="115516"/>
                  <a:pt x="1212519" y="201578"/>
                  <a:pt x="1267262" y="302350"/>
                </a:cubicBezTo>
                <a:lnTo>
                  <a:pt x="1283800" y="337786"/>
                </a:lnTo>
                <a:lnTo>
                  <a:pt x="1269290" y="364519"/>
                </a:lnTo>
                <a:cubicBezTo>
                  <a:pt x="1233301" y="449606"/>
                  <a:pt x="1213400" y="543154"/>
                  <a:pt x="1213400" y="641350"/>
                </a:cubicBezTo>
                <a:cubicBezTo>
                  <a:pt x="1213400" y="739546"/>
                  <a:pt x="1233301" y="833095"/>
                  <a:pt x="1269290" y="918181"/>
                </a:cubicBezTo>
                <a:lnTo>
                  <a:pt x="1283800" y="944915"/>
                </a:lnTo>
                <a:lnTo>
                  <a:pt x="1267262" y="980350"/>
                </a:lnTo>
                <a:cubicBezTo>
                  <a:pt x="1212519" y="1081123"/>
                  <a:pt x="1134129" y="1167184"/>
                  <a:pt x="1039539" y="1231088"/>
                </a:cubicBezTo>
                <a:lnTo>
                  <a:pt x="944451" y="1282700"/>
                </a:lnTo>
                <a:lnTo>
                  <a:pt x="918731" y="1268740"/>
                </a:lnTo>
                <a:cubicBezTo>
                  <a:pt x="833644" y="1232751"/>
                  <a:pt x="740096" y="1212850"/>
                  <a:pt x="641900" y="1212850"/>
                </a:cubicBezTo>
                <a:cubicBezTo>
                  <a:pt x="543704" y="1212850"/>
                  <a:pt x="450155" y="1232751"/>
                  <a:pt x="365069" y="1268740"/>
                </a:cubicBezTo>
                <a:lnTo>
                  <a:pt x="338336" y="1283250"/>
                </a:lnTo>
                <a:lnTo>
                  <a:pt x="302900" y="1266712"/>
                </a:lnTo>
                <a:cubicBezTo>
                  <a:pt x="202128" y="1211969"/>
                  <a:pt x="116066" y="1133579"/>
                  <a:pt x="52162" y="1038989"/>
                </a:cubicBezTo>
                <a:lnTo>
                  <a:pt x="550" y="943901"/>
                </a:lnTo>
                <a:lnTo>
                  <a:pt x="14510" y="918181"/>
                </a:lnTo>
                <a:cubicBezTo>
                  <a:pt x="50499" y="833095"/>
                  <a:pt x="70400" y="739546"/>
                  <a:pt x="70400" y="641350"/>
                </a:cubicBezTo>
                <a:cubicBezTo>
                  <a:pt x="70400" y="543154"/>
                  <a:pt x="50499" y="449606"/>
                  <a:pt x="14510" y="364519"/>
                </a:cubicBezTo>
                <a:lnTo>
                  <a:pt x="0" y="337786"/>
                </a:lnTo>
                <a:lnTo>
                  <a:pt x="16538" y="302350"/>
                </a:lnTo>
                <a:cubicBezTo>
                  <a:pt x="71281" y="201578"/>
                  <a:pt x="149672" y="115516"/>
                  <a:pt x="244262" y="51612"/>
                </a:cubicBezTo>
                <a:lnTo>
                  <a:pt x="339349" y="0"/>
                </a:lnTo>
                <a:close/>
              </a:path>
            </a:pathLst>
          </a:custGeom>
          <a:solidFill>
            <a:srgbClr val="F2F2F2"/>
          </a:solidFill>
          <a:ln w="9525">
            <a:noFill/>
          </a:ln>
        </p:spPr>
        <p:txBody>
          <a:bodyPr anchor="ctr"/>
          <a:lstStyle/>
          <a:p>
            <a:pPr algn="ctr"/>
            <a:r>
              <a:rPr lang="zh-CN" altLang="en-US" dirty="0">
                <a:solidFill>
                  <a:srgbClr val="25ABA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做作业</a:t>
            </a:r>
            <a:endParaRPr lang="zh-CN" altLang="en-US" dirty="0">
              <a:solidFill>
                <a:srgbClr val="25ABA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321" name="MH_Text_2"/>
          <p:cNvSpPr/>
          <p:nvPr/>
        </p:nvSpPr>
        <p:spPr>
          <a:xfrm>
            <a:off x="3649663" y="3894138"/>
            <a:ext cx="2098675" cy="1677987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algn="ctr">
              <a:lnSpc>
                <a:spcPct val="130000"/>
              </a:lnSpc>
            </a:pPr>
            <a:r>
              <a:rPr lang="zh-CN" altLang="en-US" sz="1700" dirty="0">
                <a:solidFill>
                  <a:srgbClr val="6A8C85"/>
                </a:solidFill>
                <a:latin typeface="幼圆" panose="02010509060101010101" pitchFamily="49" charset="-122"/>
                <a:ea typeface="微软雅黑" panose="020B0503020204020204" pitchFamily="34" charset="-122"/>
              </a:rPr>
              <a:t>看完一集视频之后就要做一个作业任务点才算完成</a:t>
            </a:r>
            <a:endParaRPr lang="en-US" altLang="zh-CN" sz="1700" dirty="0">
              <a:solidFill>
                <a:srgbClr val="6A8C85"/>
              </a:solidFill>
              <a:latin typeface="幼圆" panose="02010509060101010101" pitchFamily="49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Rectangle 2"/>
          <p:cNvSpPr>
            <a:spLocks noGrp="1"/>
          </p:cNvSpPr>
          <p:nvPr>
            <p:ph type="title"/>
          </p:nvPr>
        </p:nvSpPr>
        <p:spPr>
          <a:xfrm>
            <a:off x="239713" y="1066800"/>
            <a:ext cx="8291512" cy="428625"/>
          </a:xfrm>
        </p:spPr>
        <p:txBody>
          <a:bodyPr wrap="square" lIns="91440" tIns="45720" rIns="91440" bIns="45720" anchor="b"/>
          <a:lstStyle/>
          <a:p>
            <a:pPr eaLnBrk="1" hangingPunct="1"/>
            <a:r>
              <a:rPr lang="zh-CN" altLang="en-US" sz="1800" dirty="0">
                <a:solidFill>
                  <a:srgbClr val="311ADC"/>
                </a:solidFill>
              </a:rPr>
              <a:t>学习过程中常见问题应急处理办法：</a:t>
            </a:r>
            <a:endParaRPr lang="zh-CN" altLang="en-US" sz="1800" dirty="0">
              <a:solidFill>
                <a:srgbClr val="311ADC"/>
              </a:solidFill>
            </a:endParaRPr>
          </a:p>
        </p:txBody>
      </p:sp>
      <p:sp>
        <p:nvSpPr>
          <p:cNvPr id="26626" name="Rectangle 3"/>
          <p:cNvSpPr>
            <a:spLocks noGrp="1"/>
          </p:cNvSpPr>
          <p:nvPr>
            <p:ph idx="1"/>
          </p:nvPr>
        </p:nvSpPr>
        <p:spPr>
          <a:xfrm>
            <a:off x="577850" y="2001838"/>
            <a:ext cx="8291513" cy="3568700"/>
          </a:xfrm>
        </p:spPr>
        <p:txBody>
          <a:bodyPr wrap="square" lIns="91440" tIns="45720" rIns="91440" bIns="45720" anchor="t"/>
          <a:lstStyle/>
          <a:p>
            <a:pPr marL="0" indent="0" eaLnBrk="1" hangingPunct="1">
              <a:buNone/>
            </a:pPr>
            <a:r>
              <a:rPr lang="zh-CN" altLang="en-US" sz="1600" b="1" dirty="0">
                <a:solidFill>
                  <a:srgbClr val="6A8C85"/>
                </a:solidFill>
              </a:rPr>
              <a:t>1）视频无法播放</a:t>
            </a:r>
            <a:endParaRPr lang="zh-CN" altLang="en-US" sz="1600" b="1" dirty="0">
              <a:solidFill>
                <a:srgbClr val="6A8C85"/>
              </a:solidFill>
            </a:endParaRPr>
          </a:p>
          <a:p>
            <a:pPr marL="0" indent="0" eaLnBrk="1" hangingPunct="1">
              <a:buNone/>
            </a:pPr>
            <a:r>
              <a:rPr lang="zh-CN" altLang="en-US" sz="1600" b="1" dirty="0">
                <a:solidFill>
                  <a:srgbClr val="6A8C85"/>
                </a:solidFill>
              </a:rPr>
              <a:t>解决办法：在视频播放器右下角切换到“公网标清”试试，如果视频是黑屏的话，建议安装flash播放插件。</a:t>
            </a:r>
            <a:endParaRPr lang="zh-CN" altLang="en-US" sz="1600" b="1" dirty="0">
              <a:solidFill>
                <a:srgbClr val="6A8C85"/>
              </a:solidFill>
            </a:endParaRPr>
          </a:p>
          <a:p>
            <a:pPr marL="0" indent="0" eaLnBrk="1" hangingPunct="1">
              <a:buNone/>
            </a:pPr>
            <a:r>
              <a:rPr lang="zh-CN" altLang="en-US" sz="1600" b="1" dirty="0">
                <a:solidFill>
                  <a:srgbClr val="6A8C85"/>
                </a:solidFill>
              </a:rPr>
              <a:t>2）作业界面显示不全</a:t>
            </a:r>
            <a:endParaRPr lang="zh-CN" altLang="en-US" sz="1600" b="1" dirty="0">
              <a:solidFill>
                <a:srgbClr val="6A8C85"/>
              </a:solidFill>
            </a:endParaRPr>
          </a:p>
          <a:p>
            <a:pPr marL="0" indent="0" eaLnBrk="1" hangingPunct="1">
              <a:buNone/>
            </a:pPr>
            <a:r>
              <a:rPr lang="zh-CN" altLang="en-US" sz="1600" b="1" dirty="0">
                <a:solidFill>
                  <a:srgbClr val="6A8C85"/>
                </a:solidFill>
              </a:rPr>
              <a:t>解决办法：建议用谷歌或者是火狐浏览器重新打开试一下。</a:t>
            </a:r>
            <a:endParaRPr lang="zh-CN" altLang="en-US" sz="1600" b="1" dirty="0">
              <a:solidFill>
                <a:srgbClr val="6A8C85"/>
              </a:solidFill>
            </a:endParaRPr>
          </a:p>
          <a:p>
            <a:pPr marL="0" indent="0" eaLnBrk="1" hangingPunct="1">
              <a:buNone/>
            </a:pPr>
            <a:r>
              <a:rPr lang="en-US" altLang="zh-CN" sz="1600" b="1" dirty="0">
                <a:solidFill>
                  <a:srgbClr val="6A8C85"/>
                </a:solidFill>
              </a:rPr>
              <a:t>3</a:t>
            </a:r>
            <a:r>
              <a:rPr lang="zh-CN" altLang="en-US" sz="1600" b="1" dirty="0">
                <a:solidFill>
                  <a:srgbClr val="6A8C85"/>
                </a:solidFill>
              </a:rPr>
              <a:t>）密码丢失怎么办</a:t>
            </a:r>
            <a:endParaRPr lang="en-US" altLang="zh-CN" sz="1600" b="1" dirty="0">
              <a:solidFill>
                <a:srgbClr val="6A8C85"/>
              </a:solidFill>
            </a:endParaRPr>
          </a:p>
          <a:p>
            <a:pPr marL="0" indent="0" eaLnBrk="1" hangingPunct="1">
              <a:buNone/>
            </a:pPr>
            <a:r>
              <a:rPr lang="zh-CN" altLang="en-US" sz="1600" b="1" dirty="0">
                <a:solidFill>
                  <a:srgbClr val="6A8C85"/>
                </a:solidFill>
              </a:rPr>
              <a:t>解决办法：建议绑定自己的手机号或者邮箱，丢失后可以在登陆页面点击忘记密码，可以通过手机验证码找回或者选择邮箱，都可以重置密码。</a:t>
            </a:r>
            <a:endParaRPr lang="zh-CN" altLang="en-US" sz="1600" b="1" dirty="0">
              <a:solidFill>
                <a:srgbClr val="6A8C85"/>
              </a:solidFill>
            </a:endParaRPr>
          </a:p>
          <a:p>
            <a:pPr marL="0" indent="0" eaLnBrk="1" hangingPunct="1">
              <a:buNone/>
            </a:pPr>
            <a:r>
              <a:rPr lang="en-US" altLang="zh-CN" sz="1600" b="1" dirty="0">
                <a:solidFill>
                  <a:srgbClr val="6A8C85"/>
                </a:solidFill>
              </a:rPr>
              <a:t>4)</a:t>
            </a:r>
            <a:r>
              <a:rPr lang="zh-CN" altLang="zh-CN" sz="1600" b="1" dirty="0">
                <a:solidFill>
                  <a:srgbClr val="6A8C85"/>
                </a:solidFill>
              </a:rPr>
              <a:t>如果有疑问可联系在线客服</a:t>
            </a:r>
            <a:endParaRPr lang="zh-CN" altLang="zh-CN" sz="1600" b="1" dirty="0">
              <a:solidFill>
                <a:srgbClr val="6A8C85"/>
              </a:solidFill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Text Box 2"/>
          <p:cNvSpPr txBox="1"/>
          <p:nvPr/>
        </p:nvSpPr>
        <p:spPr>
          <a:xfrm>
            <a:off x="257175" y="444500"/>
            <a:ext cx="3471863" cy="3651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>
            <a:defPPr>
              <a:defRPr lang="zh-CN"/>
            </a:defPPr>
            <a:lvl1pPr>
              <a:defRPr sz="2000" b="1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学生学习界面图：</a:t>
            </a:r>
            <a:endParaRPr lang="zh-CN" altLang="en-US" dirty="0"/>
          </a:p>
        </p:txBody>
      </p:sp>
      <p:pic>
        <p:nvPicPr>
          <p:cNvPr id="28674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688" y="1165225"/>
            <a:ext cx="8891587" cy="52466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8675" name="AutoShape 206"/>
          <p:cNvSpPr/>
          <p:nvPr/>
        </p:nvSpPr>
        <p:spPr>
          <a:xfrm>
            <a:off x="1854200" y="1789113"/>
            <a:ext cx="771525" cy="276225"/>
          </a:xfrm>
          <a:prstGeom prst="wedgeRoundRectCallout">
            <a:avLst>
              <a:gd name="adj1" fmla="val 53454"/>
              <a:gd name="adj2" fmla="val 96898"/>
              <a:gd name="adj3" fmla="val 16667"/>
            </a:avLst>
          </a:prstGeom>
          <a:solidFill>
            <a:srgbClr val="FF0000"/>
          </a:solidFill>
          <a:ln w="9525" cap="flat" cmpd="sng">
            <a:solidFill>
              <a:srgbClr val="000000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/>
          <a:lstStyle/>
          <a:p>
            <a:pPr lvl="0" indent="0"/>
            <a:r>
              <a:rPr lang="zh-CN" altLang="en-US" sz="1600" b="1" dirty="0">
                <a:solidFill>
                  <a:schemeClr val="bg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视频</a:t>
            </a:r>
            <a:endParaRPr lang="zh-CN" altLang="en-US" sz="1600" b="1" dirty="0">
              <a:solidFill>
                <a:schemeClr val="bg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8676" name="AutoShape 206"/>
          <p:cNvSpPr/>
          <p:nvPr/>
        </p:nvSpPr>
        <p:spPr>
          <a:xfrm>
            <a:off x="3729038" y="1841500"/>
            <a:ext cx="773112" cy="276225"/>
          </a:xfrm>
          <a:prstGeom prst="wedgeRoundRectCallout">
            <a:avLst>
              <a:gd name="adj1" fmla="val -72338"/>
              <a:gd name="adj2" fmla="val 66551"/>
              <a:gd name="adj3" fmla="val 16667"/>
            </a:avLst>
          </a:prstGeom>
          <a:solidFill>
            <a:srgbClr val="FF0000"/>
          </a:solidFill>
          <a:ln w="9525" cap="flat" cmpd="sng">
            <a:solidFill>
              <a:srgbClr val="000000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/>
          <a:lstStyle/>
          <a:p>
            <a:pPr lvl="0" indent="0"/>
            <a:r>
              <a:rPr lang="zh-CN" altLang="en-US" sz="1600" b="1" dirty="0">
                <a:solidFill>
                  <a:schemeClr val="bg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作业</a:t>
            </a:r>
            <a:endParaRPr lang="zh-CN" altLang="en-US" sz="1600" b="1" dirty="0">
              <a:solidFill>
                <a:schemeClr val="bg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8677" name="AutoShape 206"/>
          <p:cNvSpPr/>
          <p:nvPr/>
        </p:nvSpPr>
        <p:spPr>
          <a:xfrm>
            <a:off x="4010025" y="6069013"/>
            <a:ext cx="950913" cy="276225"/>
          </a:xfrm>
          <a:prstGeom prst="wedgeRoundRectCallout">
            <a:avLst>
              <a:gd name="adj1" fmla="val -62278"/>
              <a:gd name="adj2" fmla="val -89995"/>
              <a:gd name="adj3" fmla="val 16667"/>
            </a:avLst>
          </a:prstGeom>
          <a:solidFill>
            <a:srgbClr val="FF0000"/>
          </a:solidFill>
          <a:ln w="9525" cap="flat" cmpd="sng">
            <a:solidFill>
              <a:srgbClr val="000000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/>
          <a:lstStyle/>
          <a:p>
            <a:pPr lvl="0" indent="0"/>
            <a:r>
              <a:rPr lang="zh-CN" altLang="en-US" sz="1200" b="1" dirty="0">
                <a:solidFill>
                  <a:schemeClr val="bg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公网标清</a:t>
            </a:r>
            <a:endParaRPr lang="zh-CN" altLang="en-US" sz="1200" b="1" dirty="0">
              <a:solidFill>
                <a:schemeClr val="bg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Rectangle 2"/>
          <p:cNvSpPr>
            <a:spLocks noGrp="1"/>
          </p:cNvSpPr>
          <p:nvPr>
            <p:ph type="title"/>
          </p:nvPr>
        </p:nvSpPr>
        <p:spPr>
          <a:xfrm>
            <a:off x="426243" y="404813"/>
            <a:ext cx="8291513" cy="523220"/>
          </a:xfrm>
          <a:noFill/>
          <a:ln w="9525">
            <a:noFill/>
          </a:ln>
        </p:spPr>
        <p:txBody>
          <a:bodyPr anchor="t">
            <a:spAutoFit/>
          </a:bodyPr>
          <a:lstStyle/>
          <a:p>
            <a:pPr eaLnBrk="1" hangingPunct="1">
              <a:lnSpc>
                <a:spcPct val="100000"/>
              </a:lnSpc>
            </a:pPr>
            <a:r>
              <a:rPr lang="zh-CN" altLang="en-US" sz="2800" kern="1200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三：如何做作业</a:t>
            </a:r>
            <a:endParaRPr lang="zh-CN" altLang="en-US" sz="2800" kern="1200" dirty="0">
              <a:solidFill>
                <a:srgbClr val="00B05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0722" name="Picture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8963" y="1306513"/>
            <a:ext cx="7480300" cy="54911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23" name="AutoShape 206"/>
          <p:cNvSpPr/>
          <p:nvPr/>
        </p:nvSpPr>
        <p:spPr>
          <a:xfrm>
            <a:off x="5516563" y="1030288"/>
            <a:ext cx="960437" cy="276225"/>
          </a:xfrm>
          <a:prstGeom prst="wedgeRoundRectCallout">
            <a:avLst>
              <a:gd name="adj1" fmla="val -98773"/>
              <a:gd name="adj2" fmla="val 173218"/>
              <a:gd name="adj3" fmla="val 16667"/>
            </a:avLst>
          </a:prstGeom>
          <a:solidFill>
            <a:srgbClr val="FF0000"/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lvl="0" indent="0"/>
            <a:r>
              <a:rPr lang="zh-CN" altLang="en-US" sz="1600" b="1" dirty="0">
                <a:solidFill>
                  <a:schemeClr val="bg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作业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0724" name="AutoShape 206"/>
          <p:cNvSpPr/>
          <p:nvPr/>
        </p:nvSpPr>
        <p:spPr>
          <a:xfrm>
            <a:off x="3683000" y="5895975"/>
            <a:ext cx="960438" cy="276225"/>
          </a:xfrm>
          <a:prstGeom prst="wedgeRoundRectCallout">
            <a:avLst>
              <a:gd name="adj1" fmla="val -58060"/>
              <a:gd name="adj2" fmla="val 112069"/>
              <a:gd name="adj3" fmla="val 16667"/>
            </a:avLst>
          </a:prstGeom>
          <a:solidFill>
            <a:srgbClr val="FF0000"/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lvl="0" indent="0"/>
            <a:r>
              <a:rPr lang="zh-CN" altLang="en-US" sz="1400" b="1" dirty="0">
                <a:solidFill>
                  <a:schemeClr val="bg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提交作业</a:t>
            </a:r>
            <a:endParaRPr lang="zh-CN" altLang="en-US" sz="1400" b="1" dirty="0">
              <a:solidFill>
                <a:schemeClr val="bg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0725" name="AutoShape 206"/>
          <p:cNvSpPr/>
          <p:nvPr/>
        </p:nvSpPr>
        <p:spPr>
          <a:xfrm>
            <a:off x="4821238" y="5895975"/>
            <a:ext cx="960437" cy="276225"/>
          </a:xfrm>
          <a:prstGeom prst="wedgeRoundRectCallout">
            <a:avLst>
              <a:gd name="adj1" fmla="val -57991"/>
              <a:gd name="adj2" fmla="val 119657"/>
              <a:gd name="adj3" fmla="val 16667"/>
            </a:avLst>
          </a:prstGeom>
          <a:solidFill>
            <a:srgbClr val="FF0000"/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lvl="0" indent="0"/>
            <a:r>
              <a:rPr lang="zh-CN" altLang="en-US" sz="1400" b="1" dirty="0">
                <a:solidFill>
                  <a:schemeClr val="bg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保存作业</a:t>
            </a:r>
            <a:endParaRPr lang="zh-CN" altLang="en-US" sz="14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0726" name="AutoShape 206"/>
          <p:cNvSpPr/>
          <p:nvPr/>
        </p:nvSpPr>
        <p:spPr>
          <a:xfrm>
            <a:off x="588963" y="3416300"/>
            <a:ext cx="960437" cy="276225"/>
          </a:xfrm>
          <a:prstGeom prst="wedgeRoundRectCallout">
            <a:avLst>
              <a:gd name="adj1" fmla="val 66060"/>
              <a:gd name="adj2" fmla="val 154139"/>
              <a:gd name="adj3" fmla="val 16667"/>
            </a:avLst>
          </a:prstGeom>
          <a:solidFill>
            <a:srgbClr val="FF0000"/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lvl="0" indent="0"/>
            <a:r>
              <a:rPr lang="zh-CN" altLang="en-US" sz="1400" b="1" dirty="0">
                <a:solidFill>
                  <a:schemeClr val="bg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选择选项</a:t>
            </a:r>
            <a:endParaRPr lang="zh-CN" altLang="en-US" sz="14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MH_Other_1"/>
          <p:cNvSpPr txBox="1"/>
          <p:nvPr/>
        </p:nvSpPr>
        <p:spPr>
          <a:xfrm>
            <a:off x="2128838" y="2020888"/>
            <a:ext cx="996950" cy="1201737"/>
          </a:xfrm>
          <a:prstGeom prst="rect">
            <a:avLst/>
          </a:prstGeom>
          <a:solidFill>
            <a:srgbClr val="82DE2E"/>
          </a:solidFill>
          <a:ln w="9525">
            <a:noFill/>
          </a:ln>
        </p:spPr>
        <p:txBody>
          <a:bodyPr anchor="ctr"/>
          <a:lstStyle/>
          <a:p>
            <a:pPr lvl="0" indent="0"/>
            <a:r>
              <a:rPr lang="en-US" altLang="zh-CN" sz="7200" dirty="0">
                <a:solidFill>
                  <a:srgbClr val="FE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1</a:t>
            </a:r>
            <a:endParaRPr lang="zh-CN" altLang="en-US" sz="7200" dirty="0">
              <a:solidFill>
                <a:srgbClr val="FE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2770" name="MH_SubTitle_1"/>
          <p:cNvSpPr/>
          <p:nvPr/>
        </p:nvSpPr>
        <p:spPr>
          <a:xfrm>
            <a:off x="3241675" y="2020888"/>
            <a:ext cx="4598988" cy="1201737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 indent="0">
              <a:lnSpc>
                <a:spcPts val="2300"/>
              </a:lnSpc>
            </a:pPr>
            <a:r>
              <a:rPr lang="zh-CN" altLang="en-US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作业一旦提交就无法更改，请提交前一定要确认试题是否是全部完成</a:t>
            </a:r>
            <a:endParaRPr lang="zh-CN" altLang="en-US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2771" name="MH_Other_2"/>
          <p:cNvSpPr txBox="1"/>
          <p:nvPr/>
        </p:nvSpPr>
        <p:spPr>
          <a:xfrm>
            <a:off x="2259013" y="2206625"/>
            <a:ext cx="1735137" cy="7683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1" indent="0"/>
            <a:r>
              <a:rPr lang="en-US" altLang="zh-CN" sz="4400" dirty="0">
                <a:solidFill>
                  <a:srgbClr val="FE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|</a:t>
            </a:r>
            <a:endParaRPr lang="zh-CN" altLang="en-US" sz="4400" dirty="0">
              <a:solidFill>
                <a:srgbClr val="FE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2772" name="MH_Other_3"/>
          <p:cNvSpPr txBox="1"/>
          <p:nvPr/>
        </p:nvSpPr>
        <p:spPr>
          <a:xfrm>
            <a:off x="2128838" y="3273425"/>
            <a:ext cx="996950" cy="1200150"/>
          </a:xfrm>
          <a:prstGeom prst="rect">
            <a:avLst/>
          </a:prstGeom>
          <a:solidFill>
            <a:srgbClr val="02ACEE"/>
          </a:solidFill>
          <a:ln w="9525">
            <a:noFill/>
          </a:ln>
        </p:spPr>
        <p:txBody>
          <a:bodyPr anchor="ctr"/>
          <a:lstStyle/>
          <a:p>
            <a:pPr lvl="0" indent="0"/>
            <a:r>
              <a:rPr lang="en-US" altLang="zh-CN" sz="7200" dirty="0">
                <a:solidFill>
                  <a:srgbClr val="FE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2</a:t>
            </a:r>
            <a:endParaRPr lang="zh-CN" altLang="en-US" sz="7200" dirty="0">
              <a:solidFill>
                <a:srgbClr val="FE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2773" name="MH_SubTitle_2"/>
          <p:cNvSpPr/>
          <p:nvPr/>
        </p:nvSpPr>
        <p:spPr>
          <a:xfrm>
            <a:off x="3241675" y="3273425"/>
            <a:ext cx="4598988" cy="120015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 indent="0">
              <a:lnSpc>
                <a:spcPts val="2300"/>
              </a:lnSpc>
            </a:pPr>
            <a:r>
              <a:rPr lang="zh-CN" altLang="en-US" dirty="0">
                <a:solidFill>
                  <a:srgbClr val="311ADC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保存作业只是保存当前完成的选项，不是提交作业，如果只保存不提交的话，是没有作业成绩的</a:t>
            </a:r>
            <a:endParaRPr lang="zh-CN" altLang="en-US" dirty="0">
              <a:solidFill>
                <a:srgbClr val="311ADC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2774" name="MH_Other_4"/>
          <p:cNvSpPr txBox="1"/>
          <p:nvPr/>
        </p:nvSpPr>
        <p:spPr>
          <a:xfrm>
            <a:off x="2259013" y="3457575"/>
            <a:ext cx="1735137" cy="769938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1" indent="0"/>
            <a:r>
              <a:rPr lang="en-US" altLang="zh-CN" sz="4400" dirty="0">
                <a:solidFill>
                  <a:srgbClr val="FE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|</a:t>
            </a:r>
            <a:endParaRPr lang="zh-CN" altLang="en-US" sz="4400" dirty="0">
              <a:solidFill>
                <a:srgbClr val="FE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2775" name="MH_Other_5"/>
          <p:cNvSpPr txBox="1"/>
          <p:nvPr/>
        </p:nvSpPr>
        <p:spPr>
          <a:xfrm>
            <a:off x="2128838" y="4524375"/>
            <a:ext cx="996950" cy="1201738"/>
          </a:xfrm>
          <a:prstGeom prst="rect">
            <a:avLst/>
          </a:prstGeom>
          <a:solidFill>
            <a:srgbClr val="A362D0"/>
          </a:solidFill>
          <a:ln w="9525">
            <a:noFill/>
          </a:ln>
        </p:spPr>
        <p:txBody>
          <a:bodyPr anchor="ctr"/>
          <a:lstStyle/>
          <a:p>
            <a:pPr lvl="0" indent="0"/>
            <a:r>
              <a:rPr lang="en-US" altLang="zh-CN" sz="7200" dirty="0">
                <a:solidFill>
                  <a:srgbClr val="FE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3</a:t>
            </a:r>
            <a:endParaRPr lang="zh-CN" altLang="en-US" sz="7200" dirty="0">
              <a:solidFill>
                <a:srgbClr val="FE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2776" name="MH_SubTitle_3"/>
          <p:cNvSpPr/>
          <p:nvPr/>
        </p:nvSpPr>
        <p:spPr>
          <a:xfrm>
            <a:off x="3241675" y="4524375"/>
            <a:ext cx="4598988" cy="1201738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 indent="0">
              <a:lnSpc>
                <a:spcPts val="2300"/>
              </a:lnSpc>
            </a:pPr>
            <a:r>
              <a:rPr lang="zh-CN" altLang="en-US" dirty="0">
                <a:solidFill>
                  <a:srgbClr val="D60093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作业提交不成功的话，建议先换谷歌浏览器和网络环境好的地方尝试提交。</a:t>
            </a:r>
            <a:endParaRPr lang="zh-CN" altLang="en-US" dirty="0">
              <a:solidFill>
                <a:srgbClr val="D60093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2777" name="MH_Other_6"/>
          <p:cNvSpPr txBox="1"/>
          <p:nvPr/>
        </p:nvSpPr>
        <p:spPr>
          <a:xfrm>
            <a:off x="2259013" y="4710113"/>
            <a:ext cx="1735137" cy="7683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1" indent="0"/>
            <a:r>
              <a:rPr lang="en-US" altLang="zh-CN" sz="4400" dirty="0">
                <a:solidFill>
                  <a:srgbClr val="FE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|</a:t>
            </a:r>
            <a:endParaRPr lang="zh-CN" altLang="en-US" sz="4400" dirty="0">
              <a:solidFill>
                <a:srgbClr val="FE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2778" name="MH_PageTitle"/>
          <p:cNvSpPr>
            <a:spLocks noGrp="1"/>
          </p:cNvSpPr>
          <p:nvPr>
            <p:ph type="title"/>
          </p:nvPr>
        </p:nvSpPr>
        <p:spPr>
          <a:xfrm>
            <a:off x="3582988" y="1168400"/>
            <a:ext cx="2208212" cy="665163"/>
          </a:xfrm>
        </p:spPr>
        <p:txBody>
          <a:bodyPr wrap="square" lIns="91440" tIns="45720" rIns="91440" bIns="45720" anchor="ctr"/>
          <a:lstStyle/>
          <a:p>
            <a:pPr lvl="0" eaLnBrk="1" hangingPunct="1"/>
            <a:r>
              <a:rPr lang="zh-CN" altLang="en-US" sz="2000" dirty="0">
                <a:solidFill>
                  <a:srgbClr val="E98E0D"/>
                </a:solidFill>
              </a:rPr>
              <a:t>做作业注意事项</a:t>
            </a:r>
            <a:endParaRPr lang="zh-CN" altLang="en-US" sz="2000" dirty="0">
              <a:solidFill>
                <a:srgbClr val="E98E0D"/>
              </a:solidFill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Rectangle 2"/>
          <p:cNvSpPr>
            <a:spLocks noGrp="1"/>
          </p:cNvSpPr>
          <p:nvPr>
            <p:ph type="title"/>
          </p:nvPr>
        </p:nvSpPr>
        <p:spPr>
          <a:xfrm>
            <a:off x="176213" y="136525"/>
            <a:ext cx="8291512" cy="523220"/>
          </a:xfrm>
          <a:noFill/>
          <a:ln w="9525">
            <a:noFill/>
          </a:ln>
        </p:spPr>
        <p:txBody>
          <a:bodyPr anchor="t">
            <a:spAutoFit/>
          </a:bodyPr>
          <a:lstStyle/>
          <a:p>
            <a:pPr eaLnBrk="1" hangingPunct="1">
              <a:lnSpc>
                <a:spcPct val="100000"/>
              </a:lnSpc>
            </a:pPr>
            <a:r>
              <a:rPr lang="zh-CN" altLang="en-US" sz="2800" kern="1200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四：如何考试</a:t>
            </a:r>
            <a:endParaRPr lang="zh-CN" altLang="en-US" sz="2800" kern="1200" dirty="0">
              <a:solidFill>
                <a:srgbClr val="00B05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4818" name="Picture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4175" y="1319213"/>
            <a:ext cx="8528050" cy="43418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4819" name="AutoShape 206"/>
          <p:cNvSpPr/>
          <p:nvPr/>
        </p:nvSpPr>
        <p:spPr>
          <a:xfrm>
            <a:off x="7743825" y="788988"/>
            <a:ext cx="854075" cy="276225"/>
          </a:xfrm>
          <a:prstGeom prst="wedgeRoundRectCallout">
            <a:avLst>
              <a:gd name="adj1" fmla="val 10014"/>
              <a:gd name="adj2" fmla="val 173218"/>
              <a:gd name="adj3" fmla="val 16667"/>
            </a:avLst>
          </a:prstGeom>
          <a:solidFill>
            <a:srgbClr val="FF0000"/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lvl="0" indent="0"/>
            <a:r>
              <a:rPr lang="zh-CN" altLang="en-US" sz="1600" b="1" dirty="0">
                <a:solidFill>
                  <a:schemeClr val="bg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考试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4820" name="AutoShape 206"/>
          <p:cNvSpPr/>
          <p:nvPr/>
        </p:nvSpPr>
        <p:spPr>
          <a:xfrm>
            <a:off x="3649663" y="1811338"/>
            <a:ext cx="960437" cy="276225"/>
          </a:xfrm>
          <a:prstGeom prst="wedgeRoundRectCallout">
            <a:avLst>
              <a:gd name="adj1" fmla="val -98773"/>
              <a:gd name="adj2" fmla="val 173218"/>
              <a:gd name="adj3" fmla="val 16667"/>
            </a:avLst>
          </a:prstGeom>
          <a:solidFill>
            <a:srgbClr val="FF0000"/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lvl="0" indent="0"/>
            <a:r>
              <a:rPr lang="zh-CN" altLang="en-US" sz="1400" b="1" dirty="0">
                <a:solidFill>
                  <a:schemeClr val="bg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考试分数</a:t>
            </a:r>
            <a:endParaRPr lang="zh-CN" altLang="en-US" sz="14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MH_Other_1"/>
          <p:cNvSpPr/>
          <p:nvPr/>
        </p:nvSpPr>
        <p:spPr>
          <a:xfrm rot="-5400000">
            <a:off x="1639888" y="3732213"/>
            <a:ext cx="2085975" cy="514350"/>
          </a:xfrm>
          <a:prstGeom prst="parallelogram">
            <a:avLst>
              <a:gd name="adj" fmla="val 156666"/>
            </a:avLst>
          </a:prstGeom>
          <a:solidFill>
            <a:srgbClr val="DDDDDD"/>
          </a:solidFill>
          <a:ln w="9525">
            <a:noFill/>
          </a:ln>
        </p:spPr>
        <p:txBody>
          <a:bodyPr anchor="ctr"/>
          <a:lstStyle/>
          <a:p>
            <a:pPr lvl="0" indent="0" algn="ctr">
              <a:lnSpc>
                <a:spcPct val="80000"/>
              </a:lnSpc>
            </a:pPr>
            <a:endParaRPr lang="zh-CN" altLang="en-US" sz="14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6866" name="MH_Other_2"/>
          <p:cNvSpPr/>
          <p:nvPr/>
        </p:nvSpPr>
        <p:spPr>
          <a:xfrm>
            <a:off x="1608138" y="2771775"/>
            <a:ext cx="184150" cy="174625"/>
          </a:xfrm>
          <a:prstGeom prst="rtTriangle">
            <a:avLst/>
          </a:prstGeom>
          <a:solidFill>
            <a:srgbClr val="DDDDDD"/>
          </a:solidFill>
          <a:ln w="9525">
            <a:noFill/>
          </a:ln>
        </p:spPr>
        <p:txBody>
          <a:bodyPr anchor="ctr"/>
          <a:lstStyle/>
          <a:p>
            <a:pPr lvl="0" indent="0" algn="ctr">
              <a:lnSpc>
                <a:spcPct val="80000"/>
              </a:lnSpc>
            </a:pPr>
            <a:endParaRPr lang="zh-CN" altLang="en-US" sz="7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9460" name="MH_SubTitle_1"/>
          <p:cNvSpPr>
            <a:spLocks noChangeArrowheads="1"/>
          </p:cNvSpPr>
          <p:nvPr/>
        </p:nvSpPr>
        <p:spPr bwMode="auto">
          <a:xfrm>
            <a:off x="1055688" y="2946400"/>
            <a:ext cx="1377950" cy="2085975"/>
          </a:xfrm>
          <a:prstGeom prst="rect">
            <a:avLst/>
          </a:prstGeom>
          <a:solidFill>
            <a:srgbClr val="FEFFFF"/>
          </a:solidFill>
          <a:ln w="3175" cmpd="sng">
            <a:solidFill>
              <a:srgbClr val="FEC306"/>
            </a:solidFill>
            <a:miter lim="800000"/>
          </a:ln>
          <a:effectLst>
            <a:outerShdw dist="38100" algn="ctr" rotWithShape="0">
              <a:srgbClr val="000000">
                <a:alpha val="39000"/>
              </a:srgbClr>
            </a:outerShdw>
          </a:effectLst>
        </p:spPr>
        <p:txBody>
          <a:bodyPr lIns="72000" tIns="144000" rIns="72000" bIns="0" anchor="ctr"/>
          <a:lstStyle/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E98E0D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考试有限制时间，点击考试后在右上角会有提示</a:t>
            </a: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E98E0D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 </a:t>
            </a: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rgbClr val="E98E0D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9461" name="MH_Other_3"/>
          <p:cNvSpPr>
            <a:spLocks noChangeArrowheads="1"/>
          </p:cNvSpPr>
          <p:nvPr/>
        </p:nvSpPr>
        <p:spPr bwMode="auto">
          <a:xfrm>
            <a:off x="1122363" y="2771775"/>
            <a:ext cx="476250" cy="542925"/>
          </a:xfrm>
          <a:custGeom>
            <a:avLst/>
            <a:gdLst>
              <a:gd name="T0" fmla="*/ 0 w 466725"/>
              <a:gd name="T1" fmla="*/ 0 h 533401"/>
              <a:gd name="T2" fmla="*/ 476250 w 466725"/>
              <a:gd name="T3" fmla="*/ 0 h 533401"/>
              <a:gd name="T4" fmla="*/ 476250 w 466725"/>
              <a:gd name="T5" fmla="*/ 305395 h 533401"/>
              <a:gd name="T6" fmla="*/ 238124 w 466725"/>
              <a:gd name="T7" fmla="*/ 542925 h 533401"/>
              <a:gd name="T8" fmla="*/ 238126 w 466725"/>
              <a:gd name="T9" fmla="*/ 542924 h 533401"/>
              <a:gd name="T10" fmla="*/ 0 w 466725"/>
              <a:gd name="T11" fmla="*/ 305394 h 533401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466725"/>
              <a:gd name="T19" fmla="*/ 0 h 533401"/>
              <a:gd name="T20" fmla="*/ 466725 w 466725"/>
              <a:gd name="T21" fmla="*/ 533401 h 533401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466725" h="533401">
                <a:moveTo>
                  <a:pt x="0" y="0"/>
                </a:moveTo>
                <a:lnTo>
                  <a:pt x="466725" y="0"/>
                </a:lnTo>
                <a:lnTo>
                  <a:pt x="466725" y="300038"/>
                </a:lnTo>
                <a:cubicBezTo>
                  <a:pt x="466725" y="428921"/>
                  <a:pt x="362245" y="533401"/>
                  <a:pt x="233362" y="533401"/>
                </a:cubicBezTo>
                <a:lnTo>
                  <a:pt x="233363" y="533400"/>
                </a:lnTo>
                <a:cubicBezTo>
                  <a:pt x="104480" y="533400"/>
                  <a:pt x="0" y="428920"/>
                  <a:pt x="0" y="300037"/>
                </a:cubicBezTo>
                <a:lnTo>
                  <a:pt x="0" y="0"/>
                </a:lnTo>
                <a:close/>
              </a:path>
            </a:pathLst>
          </a:custGeom>
          <a:solidFill>
            <a:srgbClr val="F5BB01"/>
          </a:solidFill>
          <a:ln w="9525">
            <a:noFill/>
            <a:miter lim="800000"/>
          </a:ln>
          <a:effectLst>
            <a:outerShdw dist="25400" dir="10800000" algn="ctr" rotWithShape="0">
              <a:srgbClr val="000000">
                <a:alpha val="39000"/>
              </a:srgbClr>
            </a:outerShdw>
          </a:effectLst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solidFill>
                  <a:srgbClr val="FE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A</a:t>
            </a:r>
            <a:endParaRPr kumimoji="0" lang="zh-CN" altLang="en-US" sz="2800" b="0" i="0" u="none" strike="noStrike" kern="1200" cap="none" spc="0" normalizeH="0" baseline="0" noProof="0">
              <a:ln>
                <a:noFill/>
              </a:ln>
              <a:solidFill>
                <a:srgbClr val="FEFFFF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6869" name="MH_Other_4"/>
          <p:cNvSpPr/>
          <p:nvPr/>
        </p:nvSpPr>
        <p:spPr>
          <a:xfrm rot="-5400000">
            <a:off x="3525838" y="3732213"/>
            <a:ext cx="2085975" cy="514350"/>
          </a:xfrm>
          <a:prstGeom prst="parallelogram">
            <a:avLst>
              <a:gd name="adj" fmla="val 156666"/>
            </a:avLst>
          </a:prstGeom>
          <a:solidFill>
            <a:srgbClr val="DDDDDD"/>
          </a:solidFill>
          <a:ln w="9525">
            <a:noFill/>
          </a:ln>
        </p:spPr>
        <p:txBody>
          <a:bodyPr anchor="ctr"/>
          <a:lstStyle/>
          <a:p>
            <a:pPr lvl="0" indent="0" algn="ctr">
              <a:lnSpc>
                <a:spcPct val="80000"/>
              </a:lnSpc>
            </a:pPr>
            <a:endParaRPr lang="zh-CN" altLang="en-US" sz="14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6870" name="MH_Other_5"/>
          <p:cNvSpPr/>
          <p:nvPr/>
        </p:nvSpPr>
        <p:spPr>
          <a:xfrm>
            <a:off x="3494088" y="2771775"/>
            <a:ext cx="184150" cy="174625"/>
          </a:xfrm>
          <a:prstGeom prst="rtTriangle">
            <a:avLst/>
          </a:prstGeom>
          <a:solidFill>
            <a:srgbClr val="DDDDDD"/>
          </a:solidFill>
          <a:ln w="9525">
            <a:noFill/>
          </a:ln>
        </p:spPr>
        <p:txBody>
          <a:bodyPr anchor="ctr"/>
          <a:lstStyle/>
          <a:p>
            <a:pPr lvl="0" indent="0" algn="ctr">
              <a:lnSpc>
                <a:spcPct val="80000"/>
              </a:lnSpc>
            </a:pPr>
            <a:endParaRPr lang="zh-CN" altLang="en-US" sz="7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9464" name="MH_SubTitle_2"/>
          <p:cNvSpPr>
            <a:spLocks noChangeArrowheads="1"/>
          </p:cNvSpPr>
          <p:nvPr/>
        </p:nvSpPr>
        <p:spPr bwMode="auto">
          <a:xfrm>
            <a:off x="2940050" y="2946400"/>
            <a:ext cx="1377950" cy="2085975"/>
          </a:xfrm>
          <a:prstGeom prst="rect">
            <a:avLst/>
          </a:prstGeom>
          <a:solidFill>
            <a:srgbClr val="FEFFFF"/>
          </a:solidFill>
          <a:ln w="3175" cmpd="sng">
            <a:solidFill>
              <a:srgbClr val="60A7FE"/>
            </a:solidFill>
            <a:miter lim="800000"/>
          </a:ln>
          <a:effectLst>
            <a:outerShdw dist="38100" algn="ctr" rotWithShape="0">
              <a:srgbClr val="000000">
                <a:alpha val="39000"/>
              </a:srgbClr>
            </a:outerShdw>
          </a:effectLst>
        </p:spPr>
        <p:txBody>
          <a:bodyPr lIns="72000" tIns="144000" rIns="72000" bIns="0" anchor="ctr"/>
          <a:lstStyle/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5FA7F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保存考试之后，下次登录考试时间是累计的</a:t>
            </a: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5FA7F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 </a:t>
            </a: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5FA7F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9465" name="MH_Other_6"/>
          <p:cNvSpPr>
            <a:spLocks noChangeArrowheads="1"/>
          </p:cNvSpPr>
          <p:nvPr/>
        </p:nvSpPr>
        <p:spPr bwMode="auto">
          <a:xfrm>
            <a:off x="3008313" y="2771775"/>
            <a:ext cx="476250" cy="542925"/>
          </a:xfrm>
          <a:custGeom>
            <a:avLst/>
            <a:gdLst>
              <a:gd name="T0" fmla="*/ 0 w 466725"/>
              <a:gd name="T1" fmla="*/ 0 h 533401"/>
              <a:gd name="T2" fmla="*/ 476250 w 466725"/>
              <a:gd name="T3" fmla="*/ 0 h 533401"/>
              <a:gd name="T4" fmla="*/ 476250 w 466725"/>
              <a:gd name="T5" fmla="*/ 305395 h 533401"/>
              <a:gd name="T6" fmla="*/ 238124 w 466725"/>
              <a:gd name="T7" fmla="*/ 542925 h 533401"/>
              <a:gd name="T8" fmla="*/ 238126 w 466725"/>
              <a:gd name="T9" fmla="*/ 542924 h 533401"/>
              <a:gd name="T10" fmla="*/ 0 w 466725"/>
              <a:gd name="T11" fmla="*/ 305394 h 533401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466725"/>
              <a:gd name="T19" fmla="*/ 0 h 533401"/>
              <a:gd name="T20" fmla="*/ 466725 w 466725"/>
              <a:gd name="T21" fmla="*/ 533401 h 533401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466725" h="533401">
                <a:moveTo>
                  <a:pt x="0" y="0"/>
                </a:moveTo>
                <a:lnTo>
                  <a:pt x="466725" y="0"/>
                </a:lnTo>
                <a:lnTo>
                  <a:pt x="466725" y="300038"/>
                </a:lnTo>
                <a:cubicBezTo>
                  <a:pt x="466725" y="428921"/>
                  <a:pt x="362245" y="533401"/>
                  <a:pt x="233362" y="533401"/>
                </a:cubicBezTo>
                <a:lnTo>
                  <a:pt x="233363" y="533400"/>
                </a:lnTo>
                <a:cubicBezTo>
                  <a:pt x="104480" y="533400"/>
                  <a:pt x="0" y="428920"/>
                  <a:pt x="0" y="300037"/>
                </a:cubicBezTo>
                <a:lnTo>
                  <a:pt x="0" y="0"/>
                </a:lnTo>
                <a:close/>
              </a:path>
            </a:pathLst>
          </a:custGeom>
          <a:solidFill>
            <a:srgbClr val="5FA7FE"/>
          </a:solidFill>
          <a:ln w="9525">
            <a:noFill/>
            <a:miter lim="800000"/>
          </a:ln>
          <a:effectLst>
            <a:outerShdw dist="25400" dir="10800000" algn="ctr" rotWithShape="0">
              <a:srgbClr val="000000">
                <a:alpha val="39000"/>
              </a:srgbClr>
            </a:outerShdw>
          </a:effectLst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solidFill>
                  <a:srgbClr val="FE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B</a:t>
            </a:r>
            <a:endParaRPr kumimoji="0" lang="zh-CN" altLang="en-US" sz="2800" b="0" i="0" u="none" strike="noStrike" kern="1200" cap="none" spc="0" normalizeH="0" baseline="0" noProof="0">
              <a:ln>
                <a:noFill/>
              </a:ln>
              <a:solidFill>
                <a:srgbClr val="FEFFFF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6873" name="MH_Other_7"/>
          <p:cNvSpPr/>
          <p:nvPr/>
        </p:nvSpPr>
        <p:spPr>
          <a:xfrm rot="-5400000">
            <a:off x="5410200" y="3732213"/>
            <a:ext cx="2085975" cy="514350"/>
          </a:xfrm>
          <a:prstGeom prst="parallelogram">
            <a:avLst>
              <a:gd name="adj" fmla="val 156666"/>
            </a:avLst>
          </a:prstGeom>
          <a:solidFill>
            <a:srgbClr val="DDDDDD"/>
          </a:solidFill>
          <a:ln w="9525">
            <a:noFill/>
          </a:ln>
        </p:spPr>
        <p:txBody>
          <a:bodyPr anchor="ctr"/>
          <a:lstStyle/>
          <a:p>
            <a:pPr lvl="0" indent="0" algn="ctr">
              <a:lnSpc>
                <a:spcPct val="80000"/>
              </a:lnSpc>
            </a:pPr>
            <a:endParaRPr lang="zh-CN" altLang="en-US" sz="14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6874" name="MH_Other_8"/>
          <p:cNvSpPr/>
          <p:nvPr/>
        </p:nvSpPr>
        <p:spPr>
          <a:xfrm>
            <a:off x="5378450" y="2771775"/>
            <a:ext cx="184150" cy="174625"/>
          </a:xfrm>
          <a:prstGeom prst="rtTriangle">
            <a:avLst/>
          </a:prstGeom>
          <a:solidFill>
            <a:srgbClr val="DDDDDD"/>
          </a:solidFill>
          <a:ln w="9525">
            <a:noFill/>
          </a:ln>
        </p:spPr>
        <p:txBody>
          <a:bodyPr anchor="ctr"/>
          <a:lstStyle/>
          <a:p>
            <a:pPr lvl="0" indent="0" algn="ctr">
              <a:lnSpc>
                <a:spcPct val="80000"/>
              </a:lnSpc>
            </a:pPr>
            <a:endParaRPr lang="zh-CN" altLang="en-US" sz="7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9468" name="MH_SubTitle_3"/>
          <p:cNvSpPr>
            <a:spLocks noChangeArrowheads="1"/>
          </p:cNvSpPr>
          <p:nvPr/>
        </p:nvSpPr>
        <p:spPr bwMode="auto">
          <a:xfrm>
            <a:off x="4826000" y="2946400"/>
            <a:ext cx="1377950" cy="2085975"/>
          </a:xfrm>
          <a:prstGeom prst="rect">
            <a:avLst/>
          </a:prstGeom>
          <a:solidFill>
            <a:srgbClr val="FEFFFF"/>
          </a:solidFill>
          <a:ln w="3175" cmpd="sng">
            <a:solidFill>
              <a:srgbClr val="71CC36"/>
            </a:solidFill>
            <a:miter lim="800000"/>
          </a:ln>
          <a:effectLst>
            <a:outerShdw dist="38100" algn="ctr" rotWithShape="0">
              <a:srgbClr val="000000">
                <a:alpha val="39000"/>
              </a:srgbClr>
            </a:outerShdw>
          </a:effectLst>
        </p:spPr>
        <p:txBody>
          <a:bodyPr lIns="72000" tIns="144000" rIns="72000" bIns="0" anchor="ctr"/>
          <a:lstStyle/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一定要注意考试时间，错过考试时间按0分处理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72CC36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 </a:t>
            </a: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rgbClr val="72CC36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9469" name="MH_Other_9"/>
          <p:cNvSpPr>
            <a:spLocks noChangeArrowheads="1"/>
          </p:cNvSpPr>
          <p:nvPr/>
        </p:nvSpPr>
        <p:spPr bwMode="auto">
          <a:xfrm>
            <a:off x="4894263" y="2771775"/>
            <a:ext cx="474663" cy="542925"/>
          </a:xfrm>
          <a:custGeom>
            <a:avLst/>
            <a:gdLst>
              <a:gd name="T0" fmla="*/ 0 w 466725"/>
              <a:gd name="T1" fmla="*/ 0 h 533401"/>
              <a:gd name="T2" fmla="*/ 474662 w 466725"/>
              <a:gd name="T3" fmla="*/ 0 h 533401"/>
              <a:gd name="T4" fmla="*/ 474662 w 466725"/>
              <a:gd name="T5" fmla="*/ 305395 h 533401"/>
              <a:gd name="T6" fmla="*/ 237330 w 466725"/>
              <a:gd name="T7" fmla="*/ 542925 h 533401"/>
              <a:gd name="T8" fmla="*/ 237332 w 466725"/>
              <a:gd name="T9" fmla="*/ 542924 h 533401"/>
              <a:gd name="T10" fmla="*/ 0 w 466725"/>
              <a:gd name="T11" fmla="*/ 305394 h 533401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466725"/>
              <a:gd name="T19" fmla="*/ 0 h 533401"/>
              <a:gd name="T20" fmla="*/ 466725 w 466725"/>
              <a:gd name="T21" fmla="*/ 533401 h 533401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466725" h="533401">
                <a:moveTo>
                  <a:pt x="0" y="0"/>
                </a:moveTo>
                <a:lnTo>
                  <a:pt x="466725" y="0"/>
                </a:lnTo>
                <a:lnTo>
                  <a:pt x="466725" y="300038"/>
                </a:lnTo>
                <a:cubicBezTo>
                  <a:pt x="466725" y="428921"/>
                  <a:pt x="362245" y="533401"/>
                  <a:pt x="233362" y="533401"/>
                </a:cubicBezTo>
                <a:lnTo>
                  <a:pt x="233363" y="533400"/>
                </a:lnTo>
                <a:cubicBezTo>
                  <a:pt x="104480" y="533400"/>
                  <a:pt x="0" y="428920"/>
                  <a:pt x="0" y="300037"/>
                </a:cubicBezTo>
                <a:lnTo>
                  <a:pt x="0" y="0"/>
                </a:lnTo>
                <a:close/>
              </a:path>
            </a:pathLst>
          </a:custGeom>
          <a:solidFill>
            <a:srgbClr val="72CC36"/>
          </a:solidFill>
          <a:ln w="9525">
            <a:noFill/>
            <a:miter lim="800000"/>
          </a:ln>
          <a:effectLst>
            <a:outerShdw dist="25400" dir="10800000" algn="ctr" rotWithShape="0">
              <a:srgbClr val="000000">
                <a:alpha val="39000"/>
              </a:srgbClr>
            </a:outerShdw>
          </a:effectLst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solidFill>
                  <a:srgbClr val="FE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C</a:t>
            </a:r>
            <a:endParaRPr kumimoji="0" lang="zh-CN" altLang="en-US" sz="2800" b="0" i="0" u="none" strike="noStrike" kern="1200" cap="none" spc="0" normalizeH="0" baseline="0" noProof="0">
              <a:ln>
                <a:noFill/>
              </a:ln>
              <a:solidFill>
                <a:srgbClr val="FEFFFF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6877" name="MH_Other_10"/>
          <p:cNvSpPr/>
          <p:nvPr/>
        </p:nvSpPr>
        <p:spPr>
          <a:xfrm>
            <a:off x="7264400" y="2771775"/>
            <a:ext cx="184150" cy="174625"/>
          </a:xfrm>
          <a:prstGeom prst="rtTriangle">
            <a:avLst/>
          </a:prstGeom>
          <a:solidFill>
            <a:srgbClr val="DDDDDD"/>
          </a:solidFill>
          <a:ln w="9525">
            <a:noFill/>
          </a:ln>
        </p:spPr>
        <p:txBody>
          <a:bodyPr anchor="ctr"/>
          <a:lstStyle/>
          <a:p>
            <a:pPr lvl="0" indent="0" algn="ctr">
              <a:lnSpc>
                <a:spcPct val="80000"/>
              </a:lnSpc>
            </a:pPr>
            <a:endParaRPr lang="zh-CN" altLang="en-US" sz="7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9471" name="MH_SubTitle_4"/>
          <p:cNvSpPr>
            <a:spLocks noChangeArrowheads="1"/>
          </p:cNvSpPr>
          <p:nvPr/>
        </p:nvSpPr>
        <p:spPr bwMode="auto">
          <a:xfrm>
            <a:off x="6710363" y="2946400"/>
            <a:ext cx="1377950" cy="2085975"/>
          </a:xfrm>
          <a:prstGeom prst="rect">
            <a:avLst/>
          </a:prstGeom>
          <a:solidFill>
            <a:srgbClr val="FEFFFF"/>
          </a:solidFill>
          <a:ln w="3175" cmpd="sng">
            <a:solidFill>
              <a:srgbClr val="E85D46"/>
            </a:solidFill>
            <a:miter lim="800000"/>
          </a:ln>
          <a:effectLst>
            <a:outerShdw dist="38100" algn="ctr" rotWithShape="0">
              <a:srgbClr val="000000">
                <a:alpha val="39000"/>
              </a:srgbClr>
            </a:outerShdw>
          </a:effectLst>
        </p:spPr>
        <p:txBody>
          <a:bodyPr lIns="72000" tIns="144000" rIns="72000" bIns="0" anchor="ctr"/>
          <a:lstStyle/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E85C45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在时间结束之前，一定要提交考试，保存不提交时没有成绩的</a:t>
            </a: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rgbClr val="E85C45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9472" name="MH_Other_11"/>
          <p:cNvSpPr>
            <a:spLocks noChangeArrowheads="1"/>
          </p:cNvSpPr>
          <p:nvPr/>
        </p:nvSpPr>
        <p:spPr bwMode="auto">
          <a:xfrm>
            <a:off x="6778625" y="2771775"/>
            <a:ext cx="476250" cy="542925"/>
          </a:xfrm>
          <a:custGeom>
            <a:avLst/>
            <a:gdLst>
              <a:gd name="T0" fmla="*/ 0 w 466725"/>
              <a:gd name="T1" fmla="*/ 0 h 533401"/>
              <a:gd name="T2" fmla="*/ 476250 w 466725"/>
              <a:gd name="T3" fmla="*/ 0 h 533401"/>
              <a:gd name="T4" fmla="*/ 476250 w 466725"/>
              <a:gd name="T5" fmla="*/ 305395 h 533401"/>
              <a:gd name="T6" fmla="*/ 238124 w 466725"/>
              <a:gd name="T7" fmla="*/ 542925 h 533401"/>
              <a:gd name="T8" fmla="*/ 238126 w 466725"/>
              <a:gd name="T9" fmla="*/ 542924 h 533401"/>
              <a:gd name="T10" fmla="*/ 0 w 466725"/>
              <a:gd name="T11" fmla="*/ 305394 h 533401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466725"/>
              <a:gd name="T19" fmla="*/ 0 h 533401"/>
              <a:gd name="T20" fmla="*/ 466725 w 466725"/>
              <a:gd name="T21" fmla="*/ 533401 h 533401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466725" h="533401">
                <a:moveTo>
                  <a:pt x="0" y="0"/>
                </a:moveTo>
                <a:lnTo>
                  <a:pt x="466725" y="0"/>
                </a:lnTo>
                <a:lnTo>
                  <a:pt x="466725" y="300038"/>
                </a:lnTo>
                <a:cubicBezTo>
                  <a:pt x="466725" y="428921"/>
                  <a:pt x="362245" y="533401"/>
                  <a:pt x="233362" y="533401"/>
                </a:cubicBezTo>
                <a:lnTo>
                  <a:pt x="233363" y="533400"/>
                </a:lnTo>
                <a:cubicBezTo>
                  <a:pt x="104480" y="533400"/>
                  <a:pt x="0" y="428920"/>
                  <a:pt x="0" y="300037"/>
                </a:cubicBezTo>
                <a:lnTo>
                  <a:pt x="0" y="0"/>
                </a:lnTo>
                <a:close/>
              </a:path>
            </a:pathLst>
          </a:custGeom>
          <a:solidFill>
            <a:srgbClr val="E85C45"/>
          </a:solidFill>
          <a:ln w="9525">
            <a:noFill/>
            <a:miter lim="800000"/>
          </a:ln>
          <a:effectLst>
            <a:outerShdw dist="25400" dir="10800000" algn="ctr" rotWithShape="0">
              <a:srgbClr val="000000">
                <a:alpha val="39000"/>
              </a:srgbClr>
            </a:outerShdw>
          </a:effectLst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solidFill>
                  <a:srgbClr val="FE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D</a:t>
            </a:r>
            <a:endParaRPr kumimoji="0" lang="zh-CN" altLang="en-US" sz="2800" b="0" i="0" u="none" strike="noStrike" kern="1200" cap="none" spc="0" normalizeH="0" baseline="0" noProof="0">
              <a:ln>
                <a:noFill/>
              </a:ln>
              <a:solidFill>
                <a:srgbClr val="FEFFFF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6880" name="MH_PageTitle"/>
          <p:cNvSpPr>
            <a:spLocks noGrp="1"/>
          </p:cNvSpPr>
          <p:nvPr>
            <p:ph type="title"/>
          </p:nvPr>
        </p:nvSpPr>
        <p:spPr>
          <a:xfrm>
            <a:off x="3206750" y="1235075"/>
            <a:ext cx="2222500" cy="815975"/>
          </a:xfrm>
        </p:spPr>
        <p:txBody>
          <a:bodyPr wrap="square" lIns="91440" tIns="45720" rIns="91440" bIns="45720" anchor="ctr"/>
          <a:lstStyle/>
          <a:p>
            <a:pPr lvl="0" eaLnBrk="1" hangingPunct="1"/>
            <a:r>
              <a:rPr lang="zh-CN" altLang="en-US" sz="2400" dirty="0">
                <a:solidFill>
                  <a:srgbClr val="E98E0D"/>
                </a:solidFill>
              </a:rPr>
              <a:t>考试注意事项</a:t>
            </a:r>
            <a:endParaRPr lang="zh-CN" altLang="en-US" sz="2400" dirty="0">
              <a:solidFill>
                <a:srgbClr val="E98E0D"/>
              </a:solidFill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9115" y="1853565"/>
            <a:ext cx="8065770" cy="2707005"/>
          </a:xfrm>
          <a:prstGeom prst="rect">
            <a:avLst/>
          </a:prstGeom>
        </p:spPr>
      </p:pic>
      <p:sp>
        <p:nvSpPr>
          <p:cNvPr id="37889" name="Rectangle 2"/>
          <p:cNvSpPr>
            <a:spLocks noGrp="1"/>
          </p:cNvSpPr>
          <p:nvPr>
            <p:ph type="title"/>
          </p:nvPr>
        </p:nvSpPr>
        <p:spPr>
          <a:xfrm>
            <a:off x="419100" y="157163"/>
            <a:ext cx="8291513" cy="523220"/>
          </a:xfrm>
          <a:noFill/>
          <a:ln w="9525">
            <a:noFill/>
          </a:ln>
        </p:spPr>
        <p:txBody>
          <a:bodyPr anchor="t">
            <a:spAutoFit/>
          </a:bodyPr>
          <a:lstStyle/>
          <a:p>
            <a:pPr eaLnBrk="1" hangingPunct="1">
              <a:lnSpc>
                <a:spcPct val="100000"/>
              </a:lnSpc>
            </a:pPr>
            <a:r>
              <a:rPr lang="zh-CN" altLang="en-US" sz="2800" kern="1200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五：如何查看统计</a:t>
            </a:r>
            <a:endParaRPr lang="zh-CN" altLang="en-US" sz="2800" kern="1200" dirty="0">
              <a:solidFill>
                <a:srgbClr val="00B05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891" name="AutoShape 206"/>
          <p:cNvSpPr/>
          <p:nvPr/>
        </p:nvSpPr>
        <p:spPr>
          <a:xfrm>
            <a:off x="5221923" y="1193800"/>
            <a:ext cx="958850" cy="276225"/>
          </a:xfrm>
          <a:prstGeom prst="wedgeRoundRectCallout">
            <a:avLst>
              <a:gd name="adj1" fmla="val -19569"/>
              <a:gd name="adj2" fmla="val 208160"/>
              <a:gd name="adj3" fmla="val 16667"/>
            </a:avLst>
          </a:prstGeom>
          <a:solidFill>
            <a:srgbClr val="FF0000"/>
          </a:solidFill>
          <a:ln w="9525" cap="flat" cmpd="sng">
            <a:solidFill>
              <a:srgbClr val="000000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/>
          <a:lstStyle/>
          <a:p>
            <a:pPr lvl="0" indent="0"/>
            <a:r>
              <a:rPr lang="zh-CN" altLang="en-US" sz="14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点击统计</a:t>
            </a:r>
            <a:endParaRPr lang="zh-CN" altLang="en-US" sz="1400" b="1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7892" name="AutoShape 206"/>
          <p:cNvSpPr/>
          <p:nvPr/>
        </p:nvSpPr>
        <p:spPr>
          <a:xfrm>
            <a:off x="2092960" y="1193800"/>
            <a:ext cx="962025" cy="276225"/>
          </a:xfrm>
          <a:prstGeom prst="wedgeRoundRectCallout">
            <a:avLst>
              <a:gd name="adj1" fmla="val -105247"/>
              <a:gd name="adj2" fmla="val 411839"/>
              <a:gd name="adj3" fmla="val 16667"/>
            </a:avLst>
          </a:prstGeom>
          <a:solidFill>
            <a:srgbClr val="FF0000"/>
          </a:solidFill>
          <a:ln w="9525" cap="flat" cmpd="sng">
            <a:solidFill>
              <a:srgbClr val="000000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/>
          <a:lstStyle/>
          <a:p>
            <a:pPr lvl="0" indent="0"/>
            <a:r>
              <a:rPr lang="zh-CN" altLang="en-US" sz="1400" b="1" dirty="0">
                <a:solidFill>
                  <a:schemeClr val="bg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进度统计</a:t>
            </a:r>
            <a:endParaRPr lang="zh-CN" altLang="en-US" sz="14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7893" name="AutoShape 206"/>
          <p:cNvSpPr/>
          <p:nvPr/>
        </p:nvSpPr>
        <p:spPr>
          <a:xfrm>
            <a:off x="3594100" y="1193483"/>
            <a:ext cx="960438" cy="276225"/>
          </a:xfrm>
          <a:prstGeom prst="wedgeRoundRectCallout">
            <a:avLst>
              <a:gd name="adj1" fmla="val -205305"/>
              <a:gd name="adj2" fmla="val 412183"/>
              <a:gd name="adj3" fmla="val 16667"/>
            </a:avLst>
          </a:prstGeom>
          <a:solidFill>
            <a:srgbClr val="FF0000"/>
          </a:solidFill>
          <a:ln w="9525" cap="flat" cmpd="sng">
            <a:solidFill>
              <a:srgbClr val="000000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/>
          <a:lstStyle/>
          <a:p>
            <a:pPr lvl="0" indent="0"/>
            <a:r>
              <a:rPr lang="zh-CN" altLang="en-US" sz="1400" b="1" dirty="0">
                <a:solidFill>
                  <a:schemeClr val="bg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章节统计</a:t>
            </a:r>
            <a:endParaRPr lang="zh-CN" altLang="en-US" sz="14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7894" name="AutoShape 206"/>
          <p:cNvSpPr/>
          <p:nvPr/>
        </p:nvSpPr>
        <p:spPr>
          <a:xfrm>
            <a:off x="3220403" y="2223770"/>
            <a:ext cx="960437" cy="276225"/>
          </a:xfrm>
          <a:prstGeom prst="wedgeRoundRectCallout">
            <a:avLst>
              <a:gd name="adj1" fmla="val -96446"/>
              <a:gd name="adj2" fmla="val 86551"/>
              <a:gd name="adj3" fmla="val 16667"/>
            </a:avLst>
          </a:prstGeom>
          <a:solidFill>
            <a:srgbClr val="FF0000"/>
          </a:solidFill>
          <a:ln w="9525" cap="flat" cmpd="sng">
            <a:solidFill>
              <a:srgbClr val="000000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/>
          <a:lstStyle/>
          <a:p>
            <a:pPr lvl="0" indent="0"/>
            <a:r>
              <a:rPr lang="zh-CN" altLang="en-US" sz="1400" b="1" dirty="0">
                <a:solidFill>
                  <a:schemeClr val="bg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访问统计</a:t>
            </a:r>
            <a:endParaRPr lang="zh-CN" altLang="en-US" sz="14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MH_PageTitle"/>
          <p:cNvSpPr>
            <a:spLocks noGrp="1"/>
          </p:cNvSpPr>
          <p:nvPr>
            <p:ph type="title"/>
          </p:nvPr>
        </p:nvSpPr>
        <p:spPr>
          <a:xfrm>
            <a:off x="669925" y="211138"/>
            <a:ext cx="2520950" cy="625475"/>
          </a:xfrm>
          <a:noFill/>
          <a:ln w="9525">
            <a:noFill/>
          </a:ln>
        </p:spPr>
        <p:txBody>
          <a:bodyPr anchor="t">
            <a:spAutoFit/>
          </a:bodyPr>
          <a:lstStyle/>
          <a:p>
            <a:pPr eaLnBrk="1" hangingPunct="1">
              <a:lnSpc>
                <a:spcPct val="100000"/>
              </a:lnSpc>
            </a:pPr>
            <a:r>
              <a:rPr lang="zh-CN" altLang="en-US" sz="2800" kern="1200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统计功能详解：</a:t>
            </a:r>
            <a:endParaRPr lang="zh-CN" altLang="en-US" sz="2800" kern="1200" dirty="0">
              <a:solidFill>
                <a:srgbClr val="00B05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938" name="MH_Other_1"/>
          <p:cNvSpPr/>
          <p:nvPr/>
        </p:nvSpPr>
        <p:spPr>
          <a:xfrm>
            <a:off x="1169988" y="1668463"/>
            <a:ext cx="1520825" cy="749300"/>
          </a:xfrm>
          <a:custGeom>
            <a:avLst/>
            <a:gdLst>
              <a:gd name="txL" fmla="*/ 0 w 1521440"/>
              <a:gd name="txT" fmla="*/ 0 h 749300"/>
              <a:gd name="txR" fmla="*/ 1521440 w 1521440"/>
              <a:gd name="txB" fmla="*/ 749300 h 749300"/>
            </a:gdLst>
            <a:ahLst/>
            <a:cxnLst>
              <a:cxn ang="0">
                <a:pos x="0" y="0"/>
              </a:cxn>
              <a:cxn ang="0">
                <a:pos x="1519595" y="0"/>
              </a:cxn>
              <a:cxn ang="0">
                <a:pos x="1505412" y="140870"/>
              </a:cxn>
              <a:cxn ang="0">
                <a:pos x="759799" y="749300"/>
              </a:cxn>
              <a:cxn ang="0">
                <a:pos x="14183" y="140870"/>
              </a:cxn>
            </a:cxnLst>
            <a:rect l="txL" t="txT" r="txR" b="txB"/>
            <a:pathLst>
              <a:path w="1521440" h="749300">
                <a:moveTo>
                  <a:pt x="0" y="0"/>
                </a:moveTo>
                <a:lnTo>
                  <a:pt x="1521440" y="0"/>
                </a:lnTo>
                <a:lnTo>
                  <a:pt x="1507239" y="140870"/>
                </a:lnTo>
                <a:cubicBezTo>
                  <a:pt x="1436185" y="488100"/>
                  <a:pt x="1128956" y="749300"/>
                  <a:pt x="760720" y="749300"/>
                </a:cubicBezTo>
                <a:cubicBezTo>
                  <a:pt x="392484" y="749300"/>
                  <a:pt x="85255" y="488100"/>
                  <a:pt x="14201" y="140870"/>
                </a:cubicBezTo>
                <a:lnTo>
                  <a:pt x="0" y="0"/>
                </a:lnTo>
                <a:close/>
              </a:path>
            </a:pathLst>
          </a:custGeom>
          <a:solidFill>
            <a:srgbClr val="99CC00"/>
          </a:solidFill>
          <a:ln w="9525">
            <a:noFill/>
          </a:ln>
        </p:spPr>
        <p:txBody>
          <a:bodyPr lIns="90170" tIns="46990" rIns="90170" bIns="46990" anchor="ctr"/>
          <a:lstStyle/>
          <a:p>
            <a:pPr lvl="0" indent="0" algn="ctr"/>
            <a:r>
              <a:rPr lang="en-US" altLang="zh-CN" sz="3200" b="1" dirty="0">
                <a:solidFill>
                  <a:srgbClr val="FFFFFF"/>
                </a:solidFill>
                <a:latin typeface="Arial" panose="020B0604020202020204" pitchFamily="34" charset="0"/>
                <a:ea typeface="幼圆" panose="02010509060101010101" pitchFamily="49" charset="-122"/>
              </a:rPr>
              <a:t>01</a:t>
            </a:r>
            <a:endParaRPr lang="zh-CN" altLang="en-US" sz="3200" b="1" dirty="0">
              <a:solidFill>
                <a:srgbClr val="FFFFFF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pic>
        <p:nvPicPr>
          <p:cNvPr id="39939" name="MH_Other_2"/>
          <p:cNvPicPr/>
          <p:nvPr/>
        </p:nvPicPr>
        <p:blipFill>
          <a:blip r:embed="rId1"/>
          <a:srcRect t="50887"/>
          <a:stretch>
            <a:fillRect/>
          </a:stretch>
        </p:blipFill>
        <p:spPr>
          <a:xfrm>
            <a:off x="669925" y="1668463"/>
            <a:ext cx="2520950" cy="1079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9940" name="MH_Text_1"/>
          <p:cNvSpPr/>
          <p:nvPr/>
        </p:nvSpPr>
        <p:spPr>
          <a:xfrm>
            <a:off x="855663" y="3340100"/>
            <a:ext cx="2149475" cy="1774825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0" indent="0" algn="ctr">
              <a:lnSpc>
                <a:spcPct val="130000"/>
              </a:lnSpc>
            </a:pPr>
            <a:r>
              <a:rPr lang="zh-CN" altLang="en-US" sz="1600" dirty="0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可以查看各项比例和成绩，以及任务完成数和总成绩</a:t>
            </a:r>
            <a:endParaRPr lang="zh-CN" altLang="en-US" sz="1600" dirty="0">
              <a:solidFill>
                <a:srgbClr val="595959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9941" name="MH_SubTitle_1"/>
          <p:cNvSpPr/>
          <p:nvPr/>
        </p:nvSpPr>
        <p:spPr>
          <a:xfrm>
            <a:off x="855663" y="2582863"/>
            <a:ext cx="2149475" cy="566737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 indent="0" algn="ctr"/>
            <a:r>
              <a:rPr lang="zh-CN" altLang="en-US" sz="2000" b="1" dirty="0">
                <a:solidFill>
                  <a:srgbClr val="910B1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进度统计</a:t>
            </a:r>
            <a:endParaRPr lang="zh-CN" altLang="en-US" sz="2000" b="1" dirty="0">
              <a:solidFill>
                <a:srgbClr val="910B1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942" name="MH_Other_3"/>
          <p:cNvSpPr/>
          <p:nvPr/>
        </p:nvSpPr>
        <p:spPr>
          <a:xfrm>
            <a:off x="3811588" y="1668463"/>
            <a:ext cx="1520825" cy="749300"/>
          </a:xfrm>
          <a:custGeom>
            <a:avLst/>
            <a:gdLst>
              <a:gd name="txL" fmla="*/ 0 w 1521440"/>
              <a:gd name="txT" fmla="*/ 0 h 749300"/>
              <a:gd name="txR" fmla="*/ 1521440 w 1521440"/>
              <a:gd name="txB" fmla="*/ 749300 h 749300"/>
            </a:gdLst>
            <a:ahLst/>
            <a:cxnLst>
              <a:cxn ang="0">
                <a:pos x="0" y="0"/>
              </a:cxn>
              <a:cxn ang="0">
                <a:pos x="1519595" y="0"/>
              </a:cxn>
              <a:cxn ang="0">
                <a:pos x="1505412" y="140870"/>
              </a:cxn>
              <a:cxn ang="0">
                <a:pos x="759799" y="749300"/>
              </a:cxn>
              <a:cxn ang="0">
                <a:pos x="14183" y="140870"/>
              </a:cxn>
            </a:cxnLst>
            <a:rect l="txL" t="txT" r="txR" b="txB"/>
            <a:pathLst>
              <a:path w="1521440" h="749300">
                <a:moveTo>
                  <a:pt x="0" y="0"/>
                </a:moveTo>
                <a:lnTo>
                  <a:pt x="1521440" y="0"/>
                </a:lnTo>
                <a:lnTo>
                  <a:pt x="1507239" y="140870"/>
                </a:lnTo>
                <a:cubicBezTo>
                  <a:pt x="1436185" y="488100"/>
                  <a:pt x="1128956" y="749300"/>
                  <a:pt x="760720" y="749300"/>
                </a:cubicBezTo>
                <a:cubicBezTo>
                  <a:pt x="392484" y="749300"/>
                  <a:pt x="85255" y="488100"/>
                  <a:pt x="14201" y="140870"/>
                </a:cubicBezTo>
                <a:lnTo>
                  <a:pt x="0" y="0"/>
                </a:lnTo>
                <a:close/>
              </a:path>
            </a:pathLst>
          </a:custGeom>
          <a:solidFill>
            <a:srgbClr val="99CCFF"/>
          </a:solidFill>
          <a:ln w="9525">
            <a:noFill/>
          </a:ln>
        </p:spPr>
        <p:txBody>
          <a:bodyPr lIns="90170" tIns="46990" rIns="90170" bIns="46990" anchor="ctr"/>
          <a:lstStyle/>
          <a:p>
            <a:pPr lvl="0" indent="0" algn="ctr"/>
            <a:r>
              <a:rPr lang="en-US" altLang="zh-CN" sz="3200" b="1" dirty="0">
                <a:solidFill>
                  <a:srgbClr val="FFFFFF"/>
                </a:solidFill>
                <a:latin typeface="Arial" panose="020B0604020202020204" pitchFamily="34" charset="0"/>
                <a:ea typeface="幼圆" panose="02010509060101010101" pitchFamily="49" charset="-122"/>
              </a:rPr>
              <a:t>02</a:t>
            </a:r>
            <a:endParaRPr lang="zh-CN" altLang="en-US" sz="3200" b="1" dirty="0">
              <a:solidFill>
                <a:srgbClr val="FFFFFF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pic>
        <p:nvPicPr>
          <p:cNvPr id="39943" name="MH_Other_4"/>
          <p:cNvPicPr/>
          <p:nvPr/>
        </p:nvPicPr>
        <p:blipFill>
          <a:blip r:embed="rId1"/>
          <a:srcRect t="50887"/>
          <a:stretch>
            <a:fillRect/>
          </a:stretch>
        </p:blipFill>
        <p:spPr>
          <a:xfrm>
            <a:off x="3311525" y="1668463"/>
            <a:ext cx="2520950" cy="1079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9944" name="MH_Text_2"/>
          <p:cNvSpPr/>
          <p:nvPr/>
        </p:nvSpPr>
        <p:spPr>
          <a:xfrm>
            <a:off x="3497263" y="3405188"/>
            <a:ext cx="2149475" cy="1774825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0" indent="0" algn="ctr">
              <a:lnSpc>
                <a:spcPct val="130000"/>
              </a:lnSpc>
            </a:pPr>
            <a:r>
              <a:rPr lang="zh-CN" altLang="en-US" sz="1600" dirty="0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可以查看作业的分数和视频完成情况</a:t>
            </a:r>
            <a:endParaRPr lang="zh-CN" altLang="en-US" sz="1600" dirty="0">
              <a:solidFill>
                <a:srgbClr val="595959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9945" name="MH_SubTitle_2"/>
          <p:cNvSpPr/>
          <p:nvPr/>
        </p:nvSpPr>
        <p:spPr>
          <a:xfrm>
            <a:off x="3497263" y="2582863"/>
            <a:ext cx="2149475" cy="566737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 indent="0" algn="ctr"/>
            <a:r>
              <a:rPr lang="zh-CN" altLang="en-US" sz="2000" b="1" dirty="0">
                <a:solidFill>
                  <a:srgbClr val="A63E0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章节统计</a:t>
            </a:r>
            <a:endParaRPr lang="zh-CN" altLang="en-US" sz="2000" b="1" dirty="0">
              <a:solidFill>
                <a:srgbClr val="A63E0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946" name="MH_Other_5"/>
          <p:cNvSpPr/>
          <p:nvPr/>
        </p:nvSpPr>
        <p:spPr>
          <a:xfrm>
            <a:off x="6453188" y="1668463"/>
            <a:ext cx="1520825" cy="749300"/>
          </a:xfrm>
          <a:custGeom>
            <a:avLst/>
            <a:gdLst>
              <a:gd name="txL" fmla="*/ 0 w 1521440"/>
              <a:gd name="txT" fmla="*/ 0 h 749300"/>
              <a:gd name="txR" fmla="*/ 1521440 w 1521440"/>
              <a:gd name="txB" fmla="*/ 749300 h 749300"/>
            </a:gdLst>
            <a:ahLst/>
            <a:cxnLst>
              <a:cxn ang="0">
                <a:pos x="0" y="0"/>
              </a:cxn>
              <a:cxn ang="0">
                <a:pos x="1519595" y="0"/>
              </a:cxn>
              <a:cxn ang="0">
                <a:pos x="1505412" y="140870"/>
              </a:cxn>
              <a:cxn ang="0">
                <a:pos x="759799" y="749300"/>
              </a:cxn>
              <a:cxn ang="0">
                <a:pos x="14183" y="140870"/>
              </a:cxn>
            </a:cxnLst>
            <a:rect l="txL" t="txT" r="txR" b="txB"/>
            <a:pathLst>
              <a:path w="1521440" h="749300">
                <a:moveTo>
                  <a:pt x="0" y="0"/>
                </a:moveTo>
                <a:lnTo>
                  <a:pt x="1521440" y="0"/>
                </a:lnTo>
                <a:lnTo>
                  <a:pt x="1507239" y="140870"/>
                </a:lnTo>
                <a:cubicBezTo>
                  <a:pt x="1436185" y="488100"/>
                  <a:pt x="1128956" y="749300"/>
                  <a:pt x="760720" y="749300"/>
                </a:cubicBezTo>
                <a:cubicBezTo>
                  <a:pt x="392484" y="749300"/>
                  <a:pt x="85255" y="488100"/>
                  <a:pt x="14201" y="140870"/>
                </a:cubicBezTo>
                <a:lnTo>
                  <a:pt x="0" y="0"/>
                </a:lnTo>
                <a:close/>
              </a:path>
            </a:pathLst>
          </a:custGeom>
          <a:solidFill>
            <a:srgbClr val="C68F2C"/>
          </a:solidFill>
          <a:ln w="9525">
            <a:noFill/>
          </a:ln>
        </p:spPr>
        <p:txBody>
          <a:bodyPr anchor="ctr"/>
          <a:lstStyle/>
          <a:p>
            <a:pPr lvl="0" indent="0" algn="ctr"/>
            <a:r>
              <a:rPr lang="en-US" altLang="zh-CN" sz="3200" b="1" dirty="0">
                <a:solidFill>
                  <a:srgbClr val="FFFFFF"/>
                </a:solidFill>
                <a:latin typeface="Arial" panose="020B0604020202020204" pitchFamily="34" charset="0"/>
                <a:ea typeface="幼圆" panose="02010509060101010101" pitchFamily="49" charset="-122"/>
              </a:rPr>
              <a:t>03</a:t>
            </a:r>
            <a:endParaRPr lang="zh-CN" altLang="en-US" sz="3200" b="1" dirty="0">
              <a:solidFill>
                <a:srgbClr val="FFFFFF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pic>
        <p:nvPicPr>
          <p:cNvPr id="39947" name="MH_Other_6"/>
          <p:cNvPicPr/>
          <p:nvPr/>
        </p:nvPicPr>
        <p:blipFill>
          <a:blip r:embed="rId1"/>
          <a:srcRect t="50887"/>
          <a:stretch>
            <a:fillRect/>
          </a:stretch>
        </p:blipFill>
        <p:spPr>
          <a:xfrm>
            <a:off x="6042025" y="1668463"/>
            <a:ext cx="2520950" cy="1079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9948" name="MH_Text_3"/>
          <p:cNvSpPr/>
          <p:nvPr/>
        </p:nvSpPr>
        <p:spPr>
          <a:xfrm>
            <a:off x="6138863" y="3405188"/>
            <a:ext cx="2149475" cy="1774825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0" indent="0" algn="ctr">
              <a:lnSpc>
                <a:spcPct val="130000"/>
              </a:lnSpc>
            </a:pPr>
            <a:r>
              <a:rPr lang="zh-CN" altLang="en-US" sz="1600" dirty="0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可以按照月份查看每个月的访问量</a:t>
            </a:r>
            <a:endParaRPr lang="zh-CN" altLang="en-US" sz="1600" dirty="0">
              <a:solidFill>
                <a:srgbClr val="595959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9949" name="MH_SubTitle_3"/>
          <p:cNvSpPr/>
          <p:nvPr/>
        </p:nvSpPr>
        <p:spPr>
          <a:xfrm>
            <a:off x="6138863" y="2582863"/>
            <a:ext cx="2149475" cy="566737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 indent="0" algn="ctr"/>
            <a:r>
              <a:rPr lang="zh-CN" altLang="en-US" sz="2000" b="1" dirty="0">
                <a:solidFill>
                  <a:srgbClr val="A9514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访问统计</a:t>
            </a:r>
            <a:endParaRPr lang="zh-CN" altLang="en-US" sz="2000" b="1" dirty="0">
              <a:solidFill>
                <a:srgbClr val="A9514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950" name="文本框 2"/>
          <p:cNvSpPr txBox="1"/>
          <p:nvPr/>
        </p:nvSpPr>
        <p:spPr>
          <a:xfrm>
            <a:off x="669925" y="5111750"/>
            <a:ext cx="2236510" cy="40011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/>
            <a:r>
              <a:rPr lang="zh-CN" altLang="zh-CN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如有问题请咨询：</a:t>
            </a:r>
            <a:endParaRPr lang="zh-CN" altLang="zh-CN" sz="20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951" name="文本框 3"/>
          <p:cNvSpPr txBox="1"/>
          <p:nvPr/>
        </p:nvSpPr>
        <p:spPr>
          <a:xfrm>
            <a:off x="2906435" y="5167988"/>
            <a:ext cx="4291013" cy="36933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 indent="0"/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QQ:3093763284</a:t>
            </a:r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929303" y="5590383"/>
            <a:ext cx="17645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dirty="0"/>
              <a:t>QQ:540039472</a:t>
            </a:r>
            <a:endParaRPr kumimoji="1" lang="zh-CN" alt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132870" y="3102769"/>
            <a:ext cx="4688059" cy="652462"/>
          </a:xfrm>
        </p:spPr>
        <p:txBody>
          <a:bodyPr/>
          <a:lstStyle/>
          <a:p>
            <a:r>
              <a:rPr kumimoji="1" lang="zh-CN" altLang="en-US" sz="4400" dirty="0"/>
              <a:t>一、手机端学习</a:t>
            </a:r>
            <a:endParaRPr kumimoji="1" lang="zh-CN" altLang="en-US" sz="4400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3" name="任意多边形 2"/>
          <p:cNvSpPr/>
          <p:nvPr/>
        </p:nvSpPr>
        <p:spPr>
          <a:xfrm>
            <a:off x="1497013" y="2430463"/>
            <a:ext cx="6008687" cy="2219325"/>
          </a:xfrm>
          <a:custGeom>
            <a:avLst/>
            <a:gdLst/>
            <a:ahLst/>
            <a:cxnLst>
              <a:cxn ang="0">
                <a:pos x="0" y="452568"/>
              </a:cxn>
              <a:cxn ang="0">
                <a:pos x="252539" y="1792866"/>
              </a:cxn>
              <a:cxn ang="0">
                <a:pos x="5320737" y="2219325"/>
              </a:cxn>
              <a:cxn ang="0">
                <a:pos x="6008687" y="0"/>
              </a:cxn>
              <a:cxn ang="0">
                <a:pos x="0" y="452568"/>
              </a:cxn>
            </a:cxnLst>
            <a:rect l="0" t="0" r="0" b="0"/>
            <a:pathLst>
              <a:path w="6008914" h="2220686">
                <a:moveTo>
                  <a:pt x="0" y="452846"/>
                </a:moveTo>
                <a:lnTo>
                  <a:pt x="252548" y="1793966"/>
                </a:lnTo>
                <a:lnTo>
                  <a:pt x="5320937" y="2220686"/>
                </a:lnTo>
                <a:lnTo>
                  <a:pt x="6008914" y="0"/>
                </a:lnTo>
                <a:lnTo>
                  <a:pt x="0" y="452846"/>
                </a:lnTo>
                <a:close/>
              </a:path>
            </a:pathLst>
          </a:custGeom>
          <a:solidFill>
            <a:srgbClr val="00B050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4274" name="任意多边形 3"/>
          <p:cNvSpPr/>
          <p:nvPr/>
        </p:nvSpPr>
        <p:spPr>
          <a:xfrm>
            <a:off x="7562850" y="2482850"/>
            <a:ext cx="400050" cy="158750"/>
          </a:xfrm>
          <a:custGeom>
            <a:avLst/>
            <a:gdLst/>
            <a:ahLst/>
            <a:cxnLst>
              <a:cxn ang="0">
                <a:pos x="0" y="152400"/>
              </a:cxn>
              <a:cxn ang="0">
                <a:pos x="374650" y="0"/>
              </a:cxn>
              <a:cxn ang="0">
                <a:pos x="400050" y="158750"/>
              </a:cxn>
              <a:cxn ang="0">
                <a:pos x="0" y="152400"/>
              </a:cxn>
            </a:cxnLst>
            <a:rect l="0" t="0" r="0" b="0"/>
            <a:pathLst>
              <a:path w="400050" h="158750">
                <a:moveTo>
                  <a:pt x="0" y="152400"/>
                </a:moveTo>
                <a:lnTo>
                  <a:pt x="374650" y="0"/>
                </a:lnTo>
                <a:lnTo>
                  <a:pt x="400050" y="158750"/>
                </a:lnTo>
                <a:lnTo>
                  <a:pt x="0" y="152400"/>
                </a:lnTo>
                <a:close/>
              </a:path>
            </a:pathLst>
          </a:custGeom>
          <a:solidFill>
            <a:srgbClr val="00B050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4275" name="任意多边形 4"/>
          <p:cNvSpPr/>
          <p:nvPr/>
        </p:nvSpPr>
        <p:spPr>
          <a:xfrm>
            <a:off x="7435850" y="1936750"/>
            <a:ext cx="368300" cy="342900"/>
          </a:xfrm>
          <a:custGeom>
            <a:avLst/>
            <a:gdLst/>
            <a:ahLst/>
            <a:cxnLst>
              <a:cxn ang="0">
                <a:pos x="0" y="342900"/>
              </a:cxn>
              <a:cxn ang="0">
                <a:pos x="254000" y="0"/>
              </a:cxn>
              <a:cxn ang="0">
                <a:pos x="368300" y="139700"/>
              </a:cxn>
              <a:cxn ang="0">
                <a:pos x="0" y="342900"/>
              </a:cxn>
            </a:cxnLst>
            <a:rect l="0" t="0" r="0" b="0"/>
            <a:pathLst>
              <a:path w="368300" h="342900">
                <a:moveTo>
                  <a:pt x="0" y="342900"/>
                </a:moveTo>
                <a:lnTo>
                  <a:pt x="254000" y="0"/>
                </a:lnTo>
                <a:lnTo>
                  <a:pt x="368300" y="139700"/>
                </a:lnTo>
                <a:lnTo>
                  <a:pt x="0" y="342900"/>
                </a:lnTo>
                <a:close/>
              </a:path>
            </a:pathLst>
          </a:custGeom>
          <a:solidFill>
            <a:srgbClr val="00B050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4276" name="文本框 5"/>
          <p:cNvSpPr txBox="1"/>
          <p:nvPr/>
        </p:nvSpPr>
        <p:spPr>
          <a:xfrm rot="-254625">
            <a:off x="1381125" y="2419350"/>
            <a:ext cx="6124575" cy="1684338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 indent="0" algn="ctr">
              <a:buClr>
                <a:schemeClr val="accent1"/>
              </a:buClr>
              <a:buSzPct val="60000"/>
              <a:buFont typeface="Wingdings 2" panose="05020102010507070707" pitchFamily="18" charset="2"/>
              <a:buNone/>
            </a:pPr>
            <a:r>
              <a:rPr lang="en-US" altLang="zh-CN" sz="8000" dirty="0">
                <a:solidFill>
                  <a:srgbClr val="FFFFFF"/>
                </a:solidFill>
                <a:latin typeface="Bodoni MT Black" panose="02070A03080606020203" pitchFamily="18" charset="0"/>
                <a:ea typeface="幼圆" panose="02010509060101010101" pitchFamily="49" charset="-122"/>
              </a:rPr>
              <a:t>THANKS</a:t>
            </a:r>
            <a:endParaRPr lang="zh-CN" altLang="en-US" sz="8000" dirty="0">
              <a:solidFill>
                <a:srgbClr val="FFFFFF"/>
              </a:solidFill>
              <a:latin typeface="Bodoni MT Black" panose="02070A03080606020203" pitchFamily="18" charset="0"/>
              <a:ea typeface="幼圆" panose="02010509060101010101" pitchFamily="49" charset="-122"/>
            </a:endParaRPr>
          </a:p>
        </p:txBody>
      </p:sp>
      <p:sp>
        <p:nvSpPr>
          <p:cNvPr id="54277" name="文本框 6"/>
          <p:cNvSpPr txBox="1"/>
          <p:nvPr/>
        </p:nvSpPr>
        <p:spPr>
          <a:xfrm rot="298406">
            <a:off x="4632325" y="4078288"/>
            <a:ext cx="2170113" cy="392112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 indent="0" algn="r">
              <a:buClr>
                <a:schemeClr val="accent1"/>
              </a:buClr>
              <a:buSzPct val="60000"/>
              <a:buFont typeface="Wingdings 2" panose="05020102010507070707" pitchFamily="18" charset="2"/>
              <a:buNone/>
            </a:pPr>
            <a:r>
              <a:rPr lang="zh-CN" altLang="en-US" sz="1400" b="1" dirty="0">
                <a:solidFill>
                  <a:srgbClr val="FFFFFF"/>
                </a:solidFill>
                <a:latin typeface="Bell MT" panose="02020503060305020303" pitchFamily="18" charset="0"/>
                <a:ea typeface="华文仿宋" panose="02010600040101010101" pitchFamily="2" charset="-122"/>
              </a:rPr>
              <a:t>尔雅慕课网络学习</a:t>
            </a:r>
            <a:endParaRPr lang="zh-CN" altLang="en-US" sz="1400" b="1" dirty="0">
              <a:solidFill>
                <a:srgbClr val="FFFFFF"/>
              </a:solidFill>
              <a:latin typeface="Bell MT" panose="02020503060305020303" pitchFamily="18" charset="0"/>
              <a:ea typeface="华文仿宋" panose="02010600040101010101" pitchFamily="2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Rectangle 2"/>
          <p:cNvSpPr>
            <a:spLocks noGrp="1"/>
          </p:cNvSpPr>
          <p:nvPr>
            <p:ph type="title"/>
          </p:nvPr>
        </p:nvSpPr>
        <p:spPr>
          <a:xfrm>
            <a:off x="233363" y="133350"/>
            <a:ext cx="8291512" cy="652463"/>
          </a:xfrm>
        </p:spPr>
        <p:txBody>
          <a:bodyPr wrap="square" lIns="91440" tIns="45720" rIns="91440" bIns="45720" anchor="b"/>
          <a:lstStyle/>
          <a:p>
            <a:pPr eaLnBrk="1" hangingPunct="1"/>
            <a:r>
              <a:rPr lang="zh-CN" altLang="en-US" dirty="0">
                <a:solidFill>
                  <a:srgbClr val="E98E0D"/>
                </a:solidFill>
              </a:rPr>
              <a:t>手机界面图：</a:t>
            </a:r>
            <a:endParaRPr lang="zh-CN" altLang="en-US" dirty="0">
              <a:solidFill>
                <a:srgbClr val="E98E0D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99132" y="981042"/>
            <a:ext cx="5080000" cy="134690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sz="1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一、如何下载学习通</a:t>
            </a:r>
            <a:endParaRPr 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下载学习通手机客户端，有三种方法：</a:t>
            </a:r>
            <a:endParaRPr 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（1）在应用商城或苹果商城中搜索“超星学习通”直接下载。</a:t>
            </a:r>
            <a:endParaRPr 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）微信扫描二维码，点击右上角选择在浏览器中打开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" name="图片 5"/>
          <p:cNvPicPr/>
          <p:nvPr/>
        </p:nvPicPr>
        <p:blipFill>
          <a:blip r:embed="rId1"/>
          <a:stretch>
            <a:fillRect/>
          </a:stretch>
        </p:blipFill>
        <p:spPr>
          <a:xfrm>
            <a:off x="996485" y="2523178"/>
            <a:ext cx="2849641" cy="284472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5" descr="C:\Users\Administrator\Desktop\%N@3$)PU5ZS@WE$F(O})S$9.png%N@3$)PU5ZS@WE$F(O})S$9"/>
          <p:cNvPicPr>
            <a:picLocks noChangeAspect="1" noChangeArrowheads="1"/>
          </p:cNvPicPr>
          <p:nvPr/>
        </p:nvPicPr>
        <p:blipFill>
          <a:blip r:embed="rId2"/>
          <a:srcRect l="2347" r="66231" b="535"/>
          <a:stretch>
            <a:fillRect/>
          </a:stretch>
        </p:blipFill>
        <p:spPr>
          <a:xfrm>
            <a:off x="5297875" y="2012315"/>
            <a:ext cx="1784985" cy="35433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图片 3" descr="%N@3$)PU5ZS@WE$F(O})S$9"/>
          <p:cNvPicPr>
            <a:picLocks noChangeAspect="1"/>
          </p:cNvPicPr>
          <p:nvPr/>
        </p:nvPicPr>
        <p:blipFill>
          <a:blip r:embed="rId2"/>
          <a:srcRect l="61627" r="7590" b="535"/>
          <a:stretch>
            <a:fillRect/>
          </a:stretch>
        </p:blipFill>
        <p:spPr>
          <a:xfrm>
            <a:off x="7083177" y="2011998"/>
            <a:ext cx="1746250" cy="3538855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1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32074" y="2207514"/>
            <a:ext cx="6833747" cy="4245356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399415" y="405130"/>
            <a:ext cx="26468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手机端注册登录：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178179" y="1403873"/>
            <a:ext cx="5080000" cy="2962734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sz="1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（1）在【新用户注册】中</a:t>
            </a:r>
            <a:r>
              <a:rPr lang="zh-CN" sz="14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输入手机号码和验证码</a:t>
            </a:r>
            <a:endParaRPr lang="zh-CN" sz="14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sz="1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（2）下一步中输入</a:t>
            </a:r>
            <a:r>
              <a:rPr lang="zh-CN" altLang="en-US" sz="1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你</a:t>
            </a:r>
            <a:r>
              <a:rPr lang="zh-CN" sz="1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zh-CN" sz="14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真实姓名和登录密码</a:t>
            </a:r>
            <a:endParaRPr lang="zh-CN" sz="14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sz="1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（3）选择角色-</a:t>
            </a:r>
            <a:r>
              <a:rPr lang="zh-CN" sz="14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学生</a:t>
            </a:r>
            <a:endParaRPr lang="en-US" altLang="zh-CN" sz="14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zh-CN" sz="14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sz="1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（4）绑定学校信息：</a:t>
            </a:r>
            <a:endParaRPr lang="en-US" altLang="zh-CN" sz="1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sz="14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学校名称和学号</a:t>
            </a:r>
            <a:endParaRPr lang="en-US" altLang="zh-CN" sz="14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4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（如绑定显示未认证，</a:t>
            </a:r>
            <a:endParaRPr lang="en-US" altLang="zh-CN" sz="14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4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则需重新绑定，如</a:t>
            </a:r>
            <a:endParaRPr lang="en-US" altLang="zh-CN" sz="14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4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有问题可联系在线客服）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88034" y="1127966"/>
            <a:ext cx="5080000" cy="377411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sz="1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打开软件选择</a:t>
            </a:r>
            <a:r>
              <a:rPr lang="zh-CN" sz="14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【新用户注册】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033" name="组合 1"/>
          <p:cNvGrpSpPr/>
          <p:nvPr/>
        </p:nvGrpSpPr>
        <p:grpSpPr>
          <a:xfrm>
            <a:off x="314305" y="1660360"/>
            <a:ext cx="7921625" cy="3167063"/>
            <a:chOff x="963" y="3475"/>
            <a:chExt cx="12474" cy="4987"/>
          </a:xfrm>
        </p:grpSpPr>
        <p:sp>
          <p:nvSpPr>
            <p:cNvPr id="44034" name="MH_Other_1"/>
            <p:cNvSpPr txBox="1"/>
            <p:nvPr/>
          </p:nvSpPr>
          <p:spPr>
            <a:xfrm>
              <a:off x="962" y="3717"/>
              <a:ext cx="1992" cy="1745"/>
            </a:xfrm>
            <a:prstGeom prst="rect">
              <a:avLst/>
            </a:prstGeom>
            <a:noFill/>
            <a:ln w="9525">
              <a:noFill/>
            </a:ln>
          </p:spPr>
          <p:txBody>
            <a:bodyPr tIns="0" rIns="0" bIns="0" anchor="ctr"/>
            <a:lstStyle/>
            <a:p>
              <a:pPr lvl="0" indent="0" algn="ctr"/>
              <a:r>
                <a:rPr lang="en-US" altLang="zh-CN" sz="7200" dirty="0">
                  <a:solidFill>
                    <a:srgbClr val="6A8C85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01</a:t>
              </a:r>
              <a:endParaRPr lang="en-US" altLang="zh-CN" sz="7200" dirty="0">
                <a:solidFill>
                  <a:srgbClr val="6A8C85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44035" name="MH_SubTitle_1"/>
            <p:cNvSpPr txBox="1"/>
            <p:nvPr/>
          </p:nvSpPr>
          <p:spPr>
            <a:xfrm flipH="1">
              <a:off x="3082" y="3475"/>
              <a:ext cx="3905" cy="186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/>
            <a:lstStyle/>
            <a:p>
              <a:pPr lvl="0" indent="0" algn="just">
                <a:lnSpc>
                  <a:spcPct val="120000"/>
                </a:lnSpc>
              </a:pPr>
              <a:r>
                <a:rPr lang="zh-CN" altLang="en-US" sz="1600" dirty="0">
                  <a:latin typeface="Arial" panose="020B0604020202020204" pitchFamily="34" charset="0"/>
                  <a:ea typeface="微软雅黑" panose="020B0503020204020204" pitchFamily="34" charset="-122"/>
                </a:rPr>
                <a:t>Android，在应用市场下载“</a:t>
              </a:r>
              <a:r>
                <a:rPr lang="zh-CN" altLang="en-US" sz="1600" b="1" dirty="0">
                  <a:solidFill>
                    <a:srgbClr val="C00000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超星学习通</a:t>
              </a:r>
              <a:r>
                <a:rPr lang="zh-CN" altLang="en-US" sz="1600" dirty="0">
                  <a:latin typeface="Arial" panose="020B0604020202020204" pitchFamily="34" charset="0"/>
                  <a:ea typeface="微软雅黑" panose="020B0503020204020204" pitchFamily="34" charset="-122"/>
                </a:rPr>
                <a:t>”</a:t>
              </a:r>
              <a:endParaRPr lang="zh-CN" altLang="en-US" sz="1600" dirty="0">
                <a:latin typeface="Arial" panose="020B0604020202020204" pitchFamily="34" charset="0"/>
                <a:ea typeface="微软雅黑" panose="020B0503020204020204" pitchFamily="34" charset="-122"/>
              </a:endParaRPr>
            </a:p>
            <a:p>
              <a:pPr lvl="0" indent="0" algn="just">
                <a:lnSpc>
                  <a:spcPct val="120000"/>
                </a:lnSpc>
              </a:pPr>
              <a:r>
                <a:rPr lang="zh-CN" altLang="en-US" sz="1600" dirty="0">
                  <a:latin typeface="Arial" panose="020B0604020202020204" pitchFamily="34" charset="0"/>
                  <a:ea typeface="微软雅黑" panose="020B0503020204020204" pitchFamily="34" charset="-122"/>
                </a:rPr>
                <a:t>ios在app store里下载“</a:t>
              </a:r>
              <a:r>
                <a:rPr lang="zh-CN" altLang="en-US" sz="1600" b="1" dirty="0">
                  <a:solidFill>
                    <a:srgbClr val="C00000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超星学习通</a:t>
              </a:r>
              <a:r>
                <a:rPr lang="zh-CN" altLang="en-US" sz="1600" dirty="0">
                  <a:latin typeface="Arial" panose="020B0604020202020204" pitchFamily="34" charset="0"/>
                  <a:ea typeface="微软雅黑" panose="020B0503020204020204" pitchFamily="34" charset="-122"/>
                </a:rPr>
                <a:t>”</a:t>
              </a:r>
              <a:endParaRPr lang="zh-CN" altLang="en-US" sz="1600" dirty="0"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cxnSp>
          <p:nvCxnSpPr>
            <p:cNvPr id="44036" name="MH_Other_2"/>
            <p:cNvCxnSpPr/>
            <p:nvPr/>
          </p:nvCxnSpPr>
          <p:spPr>
            <a:xfrm>
              <a:off x="1202" y="5425"/>
              <a:ext cx="5785" cy="0"/>
            </a:xfrm>
            <a:prstGeom prst="line">
              <a:avLst/>
            </a:prstGeom>
            <a:ln w="38100" cap="flat" cmpd="sng">
              <a:solidFill>
                <a:srgbClr val="F57454"/>
              </a:solidFill>
              <a:prstDash val="solid"/>
              <a:bevel/>
              <a:headEnd type="none" w="med" len="med"/>
              <a:tailEnd type="none" w="med" len="med"/>
            </a:ln>
          </p:spPr>
        </p:cxnSp>
        <p:sp>
          <p:nvSpPr>
            <p:cNvPr id="44037" name="MH_Other_3"/>
            <p:cNvSpPr txBox="1"/>
            <p:nvPr/>
          </p:nvSpPr>
          <p:spPr>
            <a:xfrm>
              <a:off x="962" y="6717"/>
              <a:ext cx="1992" cy="1745"/>
            </a:xfrm>
            <a:prstGeom prst="rect">
              <a:avLst/>
            </a:prstGeom>
            <a:noFill/>
            <a:ln w="9525">
              <a:noFill/>
            </a:ln>
          </p:spPr>
          <p:txBody>
            <a:bodyPr tIns="0" rIns="0" bIns="0" anchor="ctr"/>
            <a:lstStyle/>
            <a:p>
              <a:pPr lvl="0" indent="0" algn="ctr"/>
              <a:r>
                <a:rPr lang="en-US" altLang="zh-CN" sz="7200" dirty="0">
                  <a:solidFill>
                    <a:srgbClr val="E98E0D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03</a:t>
              </a:r>
              <a:endParaRPr lang="en-US" altLang="zh-CN" sz="7200" dirty="0">
                <a:solidFill>
                  <a:srgbClr val="E98E0D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44038" name="MH_SubTitle_3"/>
            <p:cNvSpPr txBox="1"/>
            <p:nvPr/>
          </p:nvSpPr>
          <p:spPr>
            <a:xfrm flipH="1">
              <a:off x="3082" y="6820"/>
              <a:ext cx="3905" cy="154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/>
            <a:lstStyle/>
            <a:p>
              <a:pPr lvl="0" indent="0" algn="just">
                <a:lnSpc>
                  <a:spcPct val="120000"/>
                </a:lnSpc>
              </a:pPr>
              <a:r>
                <a:rPr lang="zh-CN" altLang="en-US" sz="1600" dirty="0">
                  <a:latin typeface="Arial" panose="020B0604020202020204" pitchFamily="34" charset="0"/>
                  <a:ea typeface="微软雅黑" panose="020B0503020204020204" pitchFamily="34" charset="-122"/>
                </a:rPr>
                <a:t>手机播放视频卡的话，</a:t>
              </a:r>
              <a:r>
                <a:rPr lang="en-US" altLang="x-none" sz="1600" dirty="0">
                  <a:latin typeface="Arial" panose="020B0604020202020204" pitchFamily="34" charset="0"/>
                  <a:ea typeface="微软雅黑" panose="020B0503020204020204" pitchFamily="34" charset="-122"/>
                </a:rPr>
                <a:t>点击视频右</a:t>
              </a:r>
              <a:r>
                <a:rPr lang="zh-CN" altLang="en-US" sz="1600" dirty="0">
                  <a:latin typeface="Arial" panose="020B0604020202020204" pitchFamily="34" charset="0"/>
                  <a:ea typeface="微软雅黑" panose="020B0503020204020204" pitchFamily="34" charset="-122"/>
                </a:rPr>
                <a:t>下</a:t>
              </a:r>
              <a:r>
                <a:rPr lang="en-US" altLang="x-none" sz="1600" dirty="0">
                  <a:latin typeface="Arial" panose="020B0604020202020204" pitchFamily="34" charset="0"/>
                  <a:ea typeface="微软雅黑" panose="020B0503020204020204" pitchFamily="34" charset="-122"/>
                </a:rPr>
                <a:t>角，手动切换公网标清和本地标清</a:t>
              </a:r>
              <a:endParaRPr lang="en-US" altLang="x-none" sz="1600" dirty="0"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cxnSp>
          <p:nvCxnSpPr>
            <p:cNvPr id="44039" name="MH_Other_4"/>
            <p:cNvCxnSpPr/>
            <p:nvPr/>
          </p:nvCxnSpPr>
          <p:spPr>
            <a:xfrm>
              <a:off x="1202" y="8425"/>
              <a:ext cx="5785" cy="0"/>
            </a:xfrm>
            <a:prstGeom prst="line">
              <a:avLst/>
            </a:prstGeom>
            <a:ln w="38100" cap="flat" cmpd="sng">
              <a:solidFill>
                <a:srgbClr val="7F80C0"/>
              </a:solidFill>
              <a:prstDash val="solid"/>
              <a:bevel/>
              <a:headEnd type="none" w="med" len="med"/>
              <a:tailEnd type="none" w="med" len="med"/>
            </a:ln>
          </p:spPr>
        </p:cxnSp>
        <p:sp>
          <p:nvSpPr>
            <p:cNvPr id="44040" name="MH_Other_5"/>
            <p:cNvSpPr txBox="1"/>
            <p:nvPr/>
          </p:nvSpPr>
          <p:spPr>
            <a:xfrm>
              <a:off x="7412" y="3717"/>
              <a:ext cx="1992" cy="1745"/>
            </a:xfrm>
            <a:prstGeom prst="rect">
              <a:avLst/>
            </a:prstGeom>
            <a:noFill/>
            <a:ln w="9525">
              <a:noFill/>
            </a:ln>
          </p:spPr>
          <p:txBody>
            <a:bodyPr tIns="0" rIns="0" bIns="0" anchor="ctr"/>
            <a:lstStyle/>
            <a:p>
              <a:pPr lvl="0" indent="0" algn="ctr"/>
              <a:r>
                <a:rPr lang="en-US" altLang="zh-CN" sz="7200" dirty="0">
                  <a:solidFill>
                    <a:srgbClr val="FDC233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02</a:t>
              </a:r>
              <a:endParaRPr lang="zh-CN" altLang="en-US" sz="7200" dirty="0">
                <a:solidFill>
                  <a:srgbClr val="FDC233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44041" name="MH_SubTitle_2"/>
            <p:cNvSpPr txBox="1"/>
            <p:nvPr/>
          </p:nvSpPr>
          <p:spPr>
            <a:xfrm flipH="1">
              <a:off x="9532" y="3797"/>
              <a:ext cx="3905" cy="154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/>
            <a:lstStyle/>
            <a:p>
              <a:pPr lvl="0" indent="0" algn="just">
                <a:lnSpc>
                  <a:spcPct val="120000"/>
                </a:lnSpc>
              </a:pPr>
              <a:r>
                <a:rPr lang="zh-CN" altLang="en-US" sz="1600" dirty="0">
                  <a:latin typeface="Arial" panose="020B0604020202020204" pitchFamily="34" charset="0"/>
                  <a:ea typeface="微软雅黑" panose="020B0503020204020204" pitchFamily="34" charset="-122"/>
                </a:rPr>
                <a:t>手机看视频的时候一定要下载客户端，用网页看的话是无法看下一集的</a:t>
              </a:r>
              <a:endParaRPr lang="zh-CN" altLang="en-US" sz="1600" dirty="0"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cxnSp>
          <p:nvCxnSpPr>
            <p:cNvPr id="44042" name="MH_Other_6"/>
            <p:cNvCxnSpPr/>
            <p:nvPr/>
          </p:nvCxnSpPr>
          <p:spPr>
            <a:xfrm>
              <a:off x="7652" y="5425"/>
              <a:ext cx="5785" cy="0"/>
            </a:xfrm>
            <a:prstGeom prst="line">
              <a:avLst/>
            </a:prstGeom>
            <a:ln w="38100" cap="flat" cmpd="sng">
              <a:solidFill>
                <a:srgbClr val="FDC233"/>
              </a:solidFill>
              <a:prstDash val="solid"/>
              <a:bevel/>
              <a:headEnd type="none" w="med" len="med"/>
              <a:tailEnd type="none" w="med" len="med"/>
            </a:ln>
          </p:spPr>
        </p:cxnSp>
        <p:sp>
          <p:nvSpPr>
            <p:cNvPr id="44043" name="MH_Other_7"/>
            <p:cNvSpPr txBox="1"/>
            <p:nvPr/>
          </p:nvSpPr>
          <p:spPr>
            <a:xfrm>
              <a:off x="7412" y="6717"/>
              <a:ext cx="1992" cy="1745"/>
            </a:xfrm>
            <a:prstGeom prst="rect">
              <a:avLst/>
            </a:prstGeom>
            <a:noFill/>
            <a:ln w="9525">
              <a:noFill/>
            </a:ln>
          </p:spPr>
          <p:txBody>
            <a:bodyPr tIns="0" rIns="0" bIns="0" anchor="ctr"/>
            <a:lstStyle/>
            <a:p>
              <a:pPr lvl="0" indent="0" algn="ctr"/>
              <a:r>
                <a:rPr lang="en-US" altLang="zh-CN" sz="7200" dirty="0">
                  <a:solidFill>
                    <a:srgbClr val="33B0E3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04</a:t>
              </a:r>
              <a:endParaRPr lang="zh-CN" altLang="en-US" sz="7200" dirty="0">
                <a:solidFill>
                  <a:srgbClr val="33B0E3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44044" name="MH_SubTitle_4"/>
            <p:cNvSpPr txBox="1"/>
            <p:nvPr/>
          </p:nvSpPr>
          <p:spPr>
            <a:xfrm flipH="1">
              <a:off x="9532" y="6430"/>
              <a:ext cx="3905" cy="193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/>
            <a:lstStyle/>
            <a:p>
              <a:pPr lvl="0" indent="0" algn="just">
                <a:lnSpc>
                  <a:spcPct val="120000"/>
                </a:lnSpc>
              </a:pPr>
              <a:r>
                <a:rPr lang="en-US" altLang="x-none" sz="1600" dirty="0">
                  <a:latin typeface="Arial" panose="020B0604020202020204" pitchFamily="34" charset="0"/>
                  <a:ea typeface="微软雅黑" panose="020B0503020204020204" pitchFamily="34" charset="-122"/>
                </a:rPr>
                <a:t>目前平台支持的移动终端包括安卓系统手机、</a:t>
              </a:r>
              <a:r>
                <a:rPr lang="en-US" altLang="zh-CN" sz="1600" dirty="0">
                  <a:latin typeface="Arial" panose="020B0604020202020204" pitchFamily="34" charset="0"/>
                  <a:ea typeface="微软雅黑" panose="020B0503020204020204" pitchFamily="34" charset="-122"/>
                </a:rPr>
                <a:t>iOS</a:t>
              </a:r>
              <a:r>
                <a:rPr lang="en-US" altLang="x-none" sz="1600" dirty="0">
                  <a:latin typeface="Arial" panose="020B0604020202020204" pitchFamily="34" charset="0"/>
                  <a:ea typeface="微软雅黑" panose="020B0503020204020204" pitchFamily="34" charset="-122"/>
                </a:rPr>
                <a:t>系统手机和安卓平板电脑</a:t>
              </a:r>
              <a:r>
                <a:rPr lang="en-US" altLang="zh-CN" sz="1600" dirty="0">
                  <a:latin typeface="Arial" panose="020B0604020202020204" pitchFamily="34" charset="0"/>
                  <a:ea typeface="微软雅黑" panose="020B0503020204020204" pitchFamily="34" charset="-122"/>
                </a:rPr>
                <a:t>, </a:t>
              </a:r>
              <a:r>
                <a:rPr lang="en-US" altLang="x-none" sz="1600" dirty="0">
                  <a:latin typeface="Arial" panose="020B0604020202020204" pitchFamily="34" charset="0"/>
                  <a:ea typeface="微软雅黑" panose="020B0503020204020204" pitchFamily="34" charset="-122"/>
                </a:rPr>
                <a:t>暂时不支持</a:t>
              </a:r>
              <a:r>
                <a:rPr lang="en-US" altLang="zh-CN" sz="1600" dirty="0">
                  <a:latin typeface="Arial" panose="020B0604020202020204" pitchFamily="34" charset="0"/>
                  <a:ea typeface="微软雅黑" panose="020B0503020204020204" pitchFamily="34" charset="-122"/>
                </a:rPr>
                <a:t>iPad</a:t>
              </a:r>
              <a:r>
                <a:rPr lang="en-US" altLang="x-none" sz="1600" dirty="0">
                  <a:latin typeface="Arial" panose="020B0604020202020204" pitchFamily="34" charset="0"/>
                  <a:ea typeface="微软雅黑" panose="020B0503020204020204" pitchFamily="34" charset="-122"/>
                </a:rPr>
                <a:t>。</a:t>
              </a:r>
              <a:endParaRPr lang="en-US" altLang="x-none" sz="1600" dirty="0"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cxnSp>
          <p:nvCxnSpPr>
            <p:cNvPr id="44045" name="MH_Other_8"/>
            <p:cNvCxnSpPr/>
            <p:nvPr/>
          </p:nvCxnSpPr>
          <p:spPr>
            <a:xfrm>
              <a:off x="7652" y="8425"/>
              <a:ext cx="5785" cy="0"/>
            </a:xfrm>
            <a:prstGeom prst="line">
              <a:avLst/>
            </a:prstGeom>
            <a:ln w="38100" cap="flat" cmpd="sng">
              <a:solidFill>
                <a:srgbClr val="33B0E3"/>
              </a:solidFill>
              <a:prstDash val="solid"/>
              <a:bevel/>
              <a:headEnd type="none" w="med" len="med"/>
              <a:tailEnd type="none" w="med" len="med"/>
            </a:ln>
          </p:spPr>
        </p:cxnSp>
      </p:grpSp>
      <p:sp>
        <p:nvSpPr>
          <p:cNvPr id="44047" name="MH_PageTitle"/>
          <p:cNvSpPr>
            <a:spLocks noGrp="1"/>
          </p:cNvSpPr>
          <p:nvPr>
            <p:ph type="title"/>
          </p:nvPr>
        </p:nvSpPr>
        <p:spPr>
          <a:xfrm>
            <a:off x="419100" y="157163"/>
            <a:ext cx="3464131" cy="652462"/>
          </a:xfrm>
        </p:spPr>
        <p:txBody>
          <a:bodyPr wrap="square" lIns="91440" tIns="45720" rIns="91440" bIns="45720" anchor="ctr"/>
          <a:lstStyle/>
          <a:p>
            <a:pPr eaLnBrk="1" hangingPunct="1"/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手机客户端常见问题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248930" y="3102769"/>
            <a:ext cx="4379140" cy="652462"/>
          </a:xfrm>
        </p:spPr>
        <p:txBody>
          <a:bodyPr/>
          <a:lstStyle/>
          <a:p>
            <a:r>
              <a:rPr kumimoji="1" lang="zh-CN" altLang="en-US" sz="4400" dirty="0"/>
              <a:t>二、电脑端学习</a:t>
            </a:r>
            <a:endParaRPr kumimoji="1" lang="zh-CN" altLang="en-US" sz="44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643890" y="1513840"/>
            <a:ext cx="7581265" cy="4547870"/>
          </a:xfrm>
          <a:prstGeom prst="rect">
            <a:avLst/>
          </a:prstGeom>
        </p:spPr>
      </p:pic>
      <p:sp>
        <p:nvSpPr>
          <p:cNvPr id="9219" name="Text Box 4"/>
          <p:cNvSpPr txBox="1"/>
          <p:nvPr/>
        </p:nvSpPr>
        <p:spPr>
          <a:xfrm>
            <a:off x="233548" y="253753"/>
            <a:ext cx="7366000" cy="89154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/>
            <a:r>
              <a:rPr lang="zh-CN" altLang="en-US" sz="2400" b="1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（一）登录，域名</a:t>
            </a:r>
            <a:endParaRPr lang="en-US" altLang="zh-CN" sz="3600" b="1" dirty="0">
              <a:solidFill>
                <a:srgbClr val="00B05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/>
            <a:r>
              <a:rPr lang="en-US" altLang="zh-CN" sz="2800" dirty="0">
                <a:hlinkClick r:id="rId3"/>
              </a:rPr>
              <a:t>swu.benke.chaoxing.com</a:t>
            </a:r>
            <a:endParaRPr lang="en-US" altLang="zh-CN" sz="2800" dirty="0"/>
          </a:p>
        </p:txBody>
      </p:sp>
      <p:sp>
        <p:nvSpPr>
          <p:cNvPr id="2" name="AutoShape 206"/>
          <p:cNvSpPr/>
          <p:nvPr/>
        </p:nvSpPr>
        <p:spPr>
          <a:xfrm>
            <a:off x="7787368" y="2924600"/>
            <a:ext cx="1139825" cy="352425"/>
          </a:xfrm>
          <a:prstGeom prst="wedgeRoundRectCallout">
            <a:avLst>
              <a:gd name="adj1" fmla="val -97218"/>
              <a:gd name="adj2" fmla="val -346516"/>
              <a:gd name="adj3" fmla="val 16667"/>
            </a:avLst>
          </a:prstGeom>
          <a:solidFill>
            <a:srgbClr val="FFFF00"/>
          </a:solidFill>
          <a:ln w="9525" cap="flat" cmpd="sng">
            <a:solidFill>
              <a:srgbClr val="000000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/>
          <a:lstStyle/>
          <a:p>
            <a:pPr lvl="0" indent="0"/>
            <a:r>
              <a:rPr lang="zh-CN" altLang="en-US" sz="1200" b="1" dirty="0">
                <a:latin typeface="Arial" panose="020B0604020202020204" pitchFamily="34" charset="0"/>
                <a:ea typeface="宋体" panose="02010600030101010101" pitchFamily="2" charset="-122"/>
              </a:rPr>
              <a:t>点  击  登  录</a:t>
            </a:r>
            <a:endParaRPr lang="zh-CN" altLang="en-US" sz="12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to="2" calcmode="lin" valueType="num">
                                      <p:cBhvr override="childStyle">
                                        <p:cTn id="6" dur="20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749300" y="1155700"/>
            <a:ext cx="8058150" cy="4133850"/>
          </a:xfrm>
          <a:prstGeom prst="rect">
            <a:avLst/>
          </a:prstGeom>
        </p:spPr>
      </p:pic>
      <p:sp>
        <p:nvSpPr>
          <p:cNvPr id="15361" name="Text Box 6"/>
          <p:cNvSpPr txBox="1"/>
          <p:nvPr/>
        </p:nvSpPr>
        <p:spPr>
          <a:xfrm>
            <a:off x="289565" y="407519"/>
            <a:ext cx="2295525" cy="40011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/>
            <a:r>
              <a:rPr lang="zh-CN" altLang="en-US" sz="2000" b="1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（二）找回密码</a:t>
            </a:r>
            <a:endParaRPr lang="zh-CN" altLang="en-US" sz="2000" b="1" dirty="0">
              <a:solidFill>
                <a:srgbClr val="00B05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AutoShape 29"/>
          <p:cNvSpPr/>
          <p:nvPr/>
        </p:nvSpPr>
        <p:spPr>
          <a:xfrm>
            <a:off x="28575" y="2645410"/>
            <a:ext cx="1533525" cy="300990"/>
          </a:xfrm>
          <a:prstGeom prst="wedgeRoundRectCallout">
            <a:avLst>
              <a:gd name="adj1" fmla="val 112759"/>
              <a:gd name="adj2" fmla="val 22292"/>
              <a:gd name="adj3" fmla="val 16667"/>
            </a:avLst>
          </a:prstGeom>
          <a:solidFill>
            <a:srgbClr val="FFFF00"/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0170" tIns="46990" rIns="90170" bIns="46990" anchor="t"/>
          <a:lstStyle/>
          <a:p>
            <a:pPr lvl="0" indent="0"/>
            <a:r>
              <a:rPr lang="zh-CN" altLang="en-US" sz="1400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输入有效的学号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" name="AutoShape 29"/>
          <p:cNvSpPr/>
          <p:nvPr/>
        </p:nvSpPr>
        <p:spPr>
          <a:xfrm>
            <a:off x="28575" y="3210243"/>
            <a:ext cx="1597025" cy="304800"/>
          </a:xfrm>
          <a:prstGeom prst="wedgeRoundRectCallout">
            <a:avLst>
              <a:gd name="adj1" fmla="val 107519"/>
              <a:gd name="adj2" fmla="val 19167"/>
              <a:gd name="adj3" fmla="val 16667"/>
            </a:avLst>
          </a:prstGeom>
          <a:solidFill>
            <a:srgbClr val="FFFF00"/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0170" tIns="46990" rIns="90170" bIns="46990" anchor="t"/>
          <a:lstStyle/>
          <a:p>
            <a:pPr lvl="0" indent="0"/>
            <a:r>
              <a:rPr lang="zh-CN" altLang="en-US" sz="1400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输入有效的密码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AutoShape 29"/>
          <p:cNvSpPr/>
          <p:nvPr/>
        </p:nvSpPr>
        <p:spPr>
          <a:xfrm>
            <a:off x="4597718" y="2731453"/>
            <a:ext cx="1082675" cy="304800"/>
          </a:xfrm>
          <a:prstGeom prst="wedgeRoundRectCallout">
            <a:avLst>
              <a:gd name="adj1" fmla="val -65278"/>
              <a:gd name="adj2" fmla="val 174895"/>
              <a:gd name="adj3" fmla="val 16667"/>
            </a:avLst>
          </a:prstGeom>
          <a:solidFill>
            <a:srgbClr val="FFFF00"/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0170" tIns="46990" rIns="90170" bIns="46990" anchor="t"/>
          <a:lstStyle/>
          <a:p>
            <a:pPr lvl="0" indent="0"/>
            <a:r>
              <a:rPr lang="zh-CN" altLang="en-US" sz="1400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找回密码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90270" y="1362075"/>
            <a:ext cx="6669405" cy="353187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7409" name="Text Box 2"/>
          <p:cNvSpPr txBox="1"/>
          <p:nvPr/>
        </p:nvSpPr>
        <p:spPr>
          <a:xfrm>
            <a:off x="146050" y="422275"/>
            <a:ext cx="4010314" cy="40011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>
            <a:defPPr>
              <a:defRPr lang="zh-CN"/>
            </a:defPPr>
            <a:lvl1pPr>
              <a:defRPr sz="2000" b="1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（三）修改个人信息和密码</a:t>
            </a:r>
            <a:endParaRPr lang="zh-CN" altLang="en-US" dirty="0"/>
          </a:p>
        </p:txBody>
      </p:sp>
      <p:sp>
        <p:nvSpPr>
          <p:cNvPr id="17411" name="AutoShape 206"/>
          <p:cNvSpPr/>
          <p:nvPr/>
        </p:nvSpPr>
        <p:spPr>
          <a:xfrm>
            <a:off x="322580" y="2534920"/>
            <a:ext cx="1100455" cy="276225"/>
          </a:xfrm>
          <a:prstGeom prst="wedgeRoundRectCallout">
            <a:avLst>
              <a:gd name="adj1" fmla="val 102567"/>
              <a:gd name="adj2" fmla="val -49770"/>
              <a:gd name="adj3" fmla="val 16667"/>
            </a:avLst>
          </a:prstGeom>
          <a:solidFill>
            <a:srgbClr val="FF0000"/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lvl="0" indent="0"/>
            <a:r>
              <a:rPr lang="zh-CN" altLang="en-US" sz="1600" b="1" dirty="0">
                <a:solidFill>
                  <a:schemeClr val="bg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账号管理</a:t>
            </a:r>
            <a:endParaRPr lang="zh-CN" altLang="en-US" sz="1600" b="1" dirty="0">
              <a:solidFill>
                <a:schemeClr val="bg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0"/>
            <a:endParaRPr lang="zh-CN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REFSHAPE" val="452187404"/>
</p:tagLst>
</file>

<file path=ppt/tags/tag2.xml><?xml version="1.0" encoding="utf-8"?>
<p:tagLst xmlns:p="http://schemas.openxmlformats.org/presentationml/2006/main">
  <p:tag name="REFSHAPE" val="455151892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A7C6E5"/>
      </a:accent1>
      <a:accent2>
        <a:srgbClr val="333399"/>
      </a:accent2>
      <a:accent3>
        <a:srgbClr val="FFFFFF"/>
      </a:accent3>
      <a:accent4>
        <a:srgbClr val="000000"/>
      </a:accent4>
      <a:accent5>
        <a:srgbClr val="D0DFF0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A7C6E5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0DFF0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7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9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A000120150324A06PWBG">
  <a:themeElements>
    <a:clrScheme name="A000120150324A06PWBG 1">
      <a:dk1>
        <a:srgbClr val="5F5F5F"/>
      </a:dk1>
      <a:lt1>
        <a:srgbClr val="FFFFFF"/>
      </a:lt1>
      <a:dk2>
        <a:srgbClr val="5F5F5F"/>
      </a:dk2>
      <a:lt2>
        <a:srgbClr val="FFFFFF"/>
      </a:lt2>
      <a:accent1>
        <a:srgbClr val="87A452"/>
      </a:accent1>
      <a:accent2>
        <a:srgbClr val="58B898"/>
      </a:accent2>
      <a:accent3>
        <a:srgbClr val="FFFFFF"/>
      </a:accent3>
      <a:accent4>
        <a:srgbClr val="505050"/>
      </a:accent4>
      <a:accent5>
        <a:srgbClr val="C3CFB3"/>
      </a:accent5>
      <a:accent6>
        <a:srgbClr val="4FA689"/>
      </a:accent6>
      <a:hlink>
        <a:srgbClr val="00B0F0"/>
      </a:hlink>
      <a:folHlink>
        <a:srgbClr val="7F7F7F"/>
      </a:folHlink>
    </a:clrScheme>
    <a:fontScheme name="A000120150324A06PWBG">
      <a:majorFont>
        <a:latin typeface="黑体"/>
        <a:ea typeface="黑体"/>
        <a:cs typeface=""/>
      </a:majorFont>
      <a:minorFont>
        <a:latin typeface="幼圆"/>
        <a:ea typeface="幼圆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A000120150324A06PWBG 1">
        <a:dk1>
          <a:srgbClr val="5F5F5F"/>
        </a:dk1>
        <a:lt1>
          <a:srgbClr val="FFFFFF"/>
        </a:lt1>
        <a:dk2>
          <a:srgbClr val="5F5F5F"/>
        </a:dk2>
        <a:lt2>
          <a:srgbClr val="FFFFFF"/>
        </a:lt2>
        <a:accent1>
          <a:srgbClr val="87A452"/>
        </a:accent1>
        <a:accent2>
          <a:srgbClr val="58B898"/>
        </a:accent2>
        <a:accent3>
          <a:srgbClr val="FFFFFF"/>
        </a:accent3>
        <a:accent4>
          <a:srgbClr val="505050"/>
        </a:accent4>
        <a:accent5>
          <a:srgbClr val="C3CFB3"/>
        </a:accent5>
        <a:accent6>
          <a:srgbClr val="4FA689"/>
        </a:accent6>
        <a:hlink>
          <a:srgbClr val="00B0F0"/>
        </a:hlink>
        <a:folHlink>
          <a:srgbClr val="7F7F7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A7C6E5"/>
      </a:accent1>
      <a:accent2>
        <a:srgbClr val="333399"/>
      </a:accent2>
      <a:accent3>
        <a:srgbClr val="FFFFFF"/>
      </a:accent3>
      <a:accent4>
        <a:srgbClr val="000000"/>
      </a:accent4>
      <a:accent5>
        <a:srgbClr val="D0DFF0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1347</Words>
  <Application>WPS 演示</Application>
  <PresentationFormat>全屏显示(4:3)</PresentationFormat>
  <Paragraphs>198</Paragraphs>
  <Slides>20</Slides>
  <Notes>17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20</vt:i4>
      </vt:variant>
    </vt:vector>
  </HeadingPairs>
  <TitlesOfParts>
    <vt:vector size="38" baseType="lpstr">
      <vt:lpstr>Arial</vt:lpstr>
      <vt:lpstr>宋体</vt:lpstr>
      <vt:lpstr>Wingdings</vt:lpstr>
      <vt:lpstr>黑体</vt:lpstr>
      <vt:lpstr>Wingdings 2</vt:lpstr>
      <vt:lpstr>幼圆</vt:lpstr>
      <vt:lpstr>Calibri</vt:lpstr>
      <vt:lpstr>微软雅黑</vt:lpstr>
      <vt:lpstr>Wingdings</vt:lpstr>
      <vt:lpstr>Arial Unicode MS</vt:lpstr>
      <vt:lpstr>Bodoni MT Black</vt:lpstr>
      <vt:lpstr>Bell MT</vt:lpstr>
      <vt:lpstr>华文仿宋</vt:lpstr>
      <vt:lpstr>Segoe Print</vt:lpstr>
      <vt:lpstr>PMingLiU-ExtB</vt:lpstr>
      <vt:lpstr>仿宋</vt:lpstr>
      <vt:lpstr>默认设计模板</vt:lpstr>
      <vt:lpstr>A000120150324A06PWBG</vt:lpstr>
      <vt:lpstr>网络课程学生操作手册说明</vt:lpstr>
      <vt:lpstr>一、手机端学习</vt:lpstr>
      <vt:lpstr>手机界面图：</vt:lpstr>
      <vt:lpstr>PowerPoint 演示文稿</vt:lpstr>
      <vt:lpstr>手机客户端常见问题</vt:lpstr>
      <vt:lpstr>二、电脑端学习</vt:lpstr>
      <vt:lpstr>PowerPoint 演示文稿</vt:lpstr>
      <vt:lpstr>PowerPoint 演示文稿</vt:lpstr>
      <vt:lpstr>PowerPoint 演示文稿</vt:lpstr>
      <vt:lpstr>注意事项</vt:lpstr>
      <vt:lpstr>二：如何学习</vt:lpstr>
      <vt:lpstr>学习过程中常见问题应急处理办法：</vt:lpstr>
      <vt:lpstr>PowerPoint 演示文稿</vt:lpstr>
      <vt:lpstr>三：如何做作业</vt:lpstr>
      <vt:lpstr>做作业注意事项</vt:lpstr>
      <vt:lpstr>四：如何考试</vt:lpstr>
      <vt:lpstr>考试注意事项</vt:lpstr>
      <vt:lpstr>五：如何查看统计</vt:lpstr>
      <vt:lpstr>统计功能详解：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gesumei</dc:creator>
  <cp:lastModifiedBy>Administrator</cp:lastModifiedBy>
  <cp:revision>46</cp:revision>
  <dcterms:created xsi:type="dcterms:W3CDTF">2013-01-25T01:44:00Z</dcterms:created>
  <dcterms:modified xsi:type="dcterms:W3CDTF">2020-09-15T03:55:29Z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2052-11.1.0.9513</vt:lpwstr>
  </property>
</Properties>
</file>